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4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69" r:id="rId4"/>
    <p:sldId id="292" r:id="rId5"/>
    <p:sldId id="311" r:id="rId6"/>
    <p:sldId id="306" r:id="rId7"/>
    <p:sldId id="278" r:id="rId8"/>
    <p:sldId id="293" r:id="rId9"/>
    <p:sldId id="312" r:id="rId10"/>
    <p:sldId id="302" r:id="rId11"/>
    <p:sldId id="314" r:id="rId12"/>
    <p:sldId id="315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6" r:id="rId23"/>
    <p:sldId id="342" r:id="rId24"/>
    <p:sldId id="349" r:id="rId25"/>
    <p:sldId id="351" r:id="rId26"/>
    <p:sldId id="332" r:id="rId27"/>
    <p:sldId id="338" r:id="rId28"/>
    <p:sldId id="339" r:id="rId29"/>
    <p:sldId id="340" r:id="rId30"/>
    <p:sldId id="341" r:id="rId31"/>
    <p:sldId id="333" r:id="rId32"/>
    <p:sldId id="353" r:id="rId33"/>
    <p:sldId id="352" r:id="rId34"/>
    <p:sldId id="355" r:id="rId35"/>
    <p:sldId id="354" r:id="rId36"/>
    <p:sldId id="313" r:id="rId37"/>
    <p:sldId id="303" r:id="rId38"/>
    <p:sldId id="273" r:id="rId3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4A"/>
    <a:srgbClr val="0054B0"/>
    <a:srgbClr val="016AC4"/>
    <a:srgbClr val="0160AF"/>
    <a:srgbClr val="0A3EB2"/>
    <a:srgbClr val="083391"/>
    <a:srgbClr val="F3F9FB"/>
    <a:srgbClr val="EB5072"/>
    <a:srgbClr val="F2B624"/>
    <a:srgbClr val="8DC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30DC-B305-4700-BE43-9DFC05C2F353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0DA3-A293-40F3-9CAC-FE9582201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4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.jpeg"/><Relationship Id="rId2" Type="http://schemas.openxmlformats.org/officeDocument/2006/relationships/tags" Target="../tags/tag8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1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1.jpe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87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71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0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9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4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4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14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95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8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693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3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4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>
            <p:custDataLst>
              <p:tags r:id="rId1"/>
            </p:custDataLst>
          </p:nvPr>
        </p:nvCxnSpPr>
        <p:spPr>
          <a:xfrm>
            <a:off x="874578" y="3224573"/>
            <a:ext cx="6284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直角三角形 6"/>
          <p:cNvSpPr/>
          <p:nvPr>
            <p:custDataLst>
              <p:tags r:id="rId2"/>
            </p:custDataLst>
          </p:nvPr>
        </p:nvSpPr>
        <p:spPr>
          <a:xfrm>
            <a:off x="0" y="2776081"/>
            <a:ext cx="982281" cy="23747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>
            <a:off x="225010" y="3683351"/>
            <a:ext cx="1684112" cy="1470865"/>
          </a:xfrm>
          <a:prstGeom prst="rtTriangle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>
            <p:custDataLst>
              <p:tags r:id="rId4"/>
            </p:custDataLst>
          </p:nvPr>
        </p:nvSpPr>
        <p:spPr>
          <a:xfrm rot="874746">
            <a:off x="5613616" y="-285982"/>
            <a:ext cx="4088873" cy="6041363"/>
          </a:xfrm>
          <a:custGeom>
            <a:avLst/>
            <a:gdLst>
              <a:gd name="connsiteX0" fmla="*/ 0 w 5451830"/>
              <a:gd name="connsiteY0" fmla="*/ 968984 h 8055151"/>
              <a:gd name="connsiteX1" fmla="*/ 3725560 w 5451830"/>
              <a:gd name="connsiteY1" fmla="*/ 0 h 8055151"/>
              <a:gd name="connsiteX2" fmla="*/ 5451830 w 5451830"/>
              <a:gd name="connsiteY2" fmla="*/ 6637180 h 8055151"/>
              <a:gd name="connsiteX3" fmla="*/ 0 w 5451830"/>
              <a:gd name="connsiteY3" fmla="*/ 8055151 h 80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830" h="8055151">
                <a:moveTo>
                  <a:pt x="0" y="968984"/>
                </a:moveTo>
                <a:lnTo>
                  <a:pt x="3725560" y="0"/>
                </a:lnTo>
                <a:lnTo>
                  <a:pt x="5451830" y="6637180"/>
                </a:lnTo>
                <a:lnTo>
                  <a:pt x="0" y="8055151"/>
                </a:lnTo>
                <a:close/>
              </a:path>
            </a:pathLst>
          </a:custGeom>
          <a:blipFill>
            <a:blip r:embed="rId1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0" name="Freeform 5"/>
          <p:cNvSpPr/>
          <p:nvPr>
            <p:custDataLst>
              <p:tags r:id="rId5"/>
            </p:custDataLst>
          </p:nvPr>
        </p:nvSpPr>
        <p:spPr bwMode="auto">
          <a:xfrm>
            <a:off x="4684230" y="-3574"/>
            <a:ext cx="2039541" cy="5143502"/>
          </a:xfrm>
          <a:custGeom>
            <a:avLst/>
            <a:gdLst>
              <a:gd name="T0" fmla="*/ 1155 w 1713"/>
              <a:gd name="T1" fmla="*/ 4 h 4312"/>
              <a:gd name="T2" fmla="*/ 0 w 1713"/>
              <a:gd name="T3" fmla="*/ 4312 h 4312"/>
              <a:gd name="T4" fmla="*/ 577 w 1713"/>
              <a:gd name="T5" fmla="*/ 4312 h 4312"/>
              <a:gd name="T6" fmla="*/ 1713 w 1713"/>
              <a:gd name="T7" fmla="*/ 0 h 4312"/>
              <a:gd name="T8" fmla="*/ 1155 w 1713"/>
              <a:gd name="T9" fmla="*/ 4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4312">
                <a:moveTo>
                  <a:pt x="1155" y="4"/>
                </a:moveTo>
                <a:lnTo>
                  <a:pt x="0" y="4312"/>
                </a:lnTo>
                <a:lnTo>
                  <a:pt x="577" y="4312"/>
                </a:lnTo>
                <a:lnTo>
                  <a:pt x="1713" y="0"/>
                </a:lnTo>
                <a:lnTo>
                  <a:pt x="1155" y="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1" name="Freeform 6"/>
          <p:cNvSpPr/>
          <p:nvPr>
            <p:custDataLst>
              <p:tags r:id="rId6"/>
            </p:custDataLst>
          </p:nvPr>
        </p:nvSpPr>
        <p:spPr bwMode="auto">
          <a:xfrm>
            <a:off x="4444413" y="-3573"/>
            <a:ext cx="2040731" cy="5154386"/>
          </a:xfrm>
          <a:custGeom>
            <a:avLst/>
            <a:gdLst>
              <a:gd name="T0" fmla="*/ 1155 w 1714"/>
              <a:gd name="T1" fmla="*/ 4 h 4312"/>
              <a:gd name="T2" fmla="*/ 0 w 1714"/>
              <a:gd name="T3" fmla="*/ 4312 h 4312"/>
              <a:gd name="T4" fmla="*/ 578 w 1714"/>
              <a:gd name="T5" fmla="*/ 4312 h 4312"/>
              <a:gd name="T6" fmla="*/ 1714 w 1714"/>
              <a:gd name="T7" fmla="*/ 0 h 4312"/>
              <a:gd name="T8" fmla="*/ 1155 w 1714"/>
              <a:gd name="T9" fmla="*/ 4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4" h="4312">
                <a:moveTo>
                  <a:pt x="1155" y="4"/>
                </a:moveTo>
                <a:lnTo>
                  <a:pt x="0" y="4312"/>
                </a:lnTo>
                <a:lnTo>
                  <a:pt x="578" y="4312"/>
                </a:lnTo>
                <a:lnTo>
                  <a:pt x="1714" y="0"/>
                </a:lnTo>
                <a:lnTo>
                  <a:pt x="1155" y="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baseline="0" dirty="0">
              <a:latin typeface="Arial" panose="020B0604020202020204" pitchFamily="34" charset="0"/>
            </a:endParaRPr>
          </a:p>
        </p:txBody>
      </p:sp>
      <p:sp>
        <p:nvSpPr>
          <p:cNvPr id="14" name="Freeform 7"/>
          <p:cNvSpPr/>
          <p:nvPr>
            <p:custDataLst>
              <p:tags r:id="rId7"/>
            </p:custDataLst>
          </p:nvPr>
        </p:nvSpPr>
        <p:spPr bwMode="auto">
          <a:xfrm>
            <a:off x="5291525" y="2287191"/>
            <a:ext cx="744141" cy="2852738"/>
          </a:xfrm>
          <a:custGeom>
            <a:avLst/>
            <a:gdLst>
              <a:gd name="T0" fmla="*/ 496 w 625"/>
              <a:gd name="T1" fmla="*/ 0 h 2396"/>
              <a:gd name="T2" fmla="*/ 0 w 625"/>
              <a:gd name="T3" fmla="*/ 1879 h 2396"/>
              <a:gd name="T4" fmla="*/ 625 w 625"/>
              <a:gd name="T5" fmla="*/ 2396 h 2396"/>
              <a:gd name="T6" fmla="*/ 496 w 625"/>
              <a:gd name="T7" fmla="*/ 0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5" h="2396">
                <a:moveTo>
                  <a:pt x="496" y="0"/>
                </a:moveTo>
                <a:lnTo>
                  <a:pt x="0" y="1879"/>
                </a:lnTo>
                <a:lnTo>
                  <a:pt x="625" y="2396"/>
                </a:lnTo>
                <a:lnTo>
                  <a:pt x="496" y="0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5" name="Freeform 8"/>
          <p:cNvSpPr/>
          <p:nvPr>
            <p:custDataLst>
              <p:tags r:id="rId8"/>
            </p:custDataLst>
          </p:nvPr>
        </p:nvSpPr>
        <p:spPr bwMode="auto">
          <a:xfrm>
            <a:off x="5136677" y="4305470"/>
            <a:ext cx="2407444" cy="845344"/>
          </a:xfrm>
          <a:custGeom>
            <a:avLst/>
            <a:gdLst>
              <a:gd name="T0" fmla="*/ 175 w 2022"/>
              <a:gd name="T1" fmla="*/ 0 h 710"/>
              <a:gd name="T2" fmla="*/ 0 w 2022"/>
              <a:gd name="T3" fmla="*/ 706 h 710"/>
              <a:gd name="T4" fmla="*/ 2022 w 2022"/>
              <a:gd name="T5" fmla="*/ 710 h 710"/>
              <a:gd name="T6" fmla="*/ 175 w 2022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2" h="710">
                <a:moveTo>
                  <a:pt x="175" y="0"/>
                </a:moveTo>
                <a:lnTo>
                  <a:pt x="0" y="706"/>
                </a:lnTo>
                <a:lnTo>
                  <a:pt x="2022" y="710"/>
                </a:lnTo>
                <a:lnTo>
                  <a:pt x="17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8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793907" y="2833319"/>
            <a:ext cx="4006800" cy="3234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793909" y="2184596"/>
            <a:ext cx="4006800" cy="606932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>
              <a:defRPr sz="2100" baseline="0">
                <a:solidFill>
                  <a:schemeClr val="bg1"/>
                </a:solidFill>
                <a:latin typeface="微软雅黑" panose="020B0503020204020204" pitchFamily="34" charset="-122"/>
                <a:ea typeface="汉仪旗黑-85S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1"/>
            </p:custDataLst>
          </p:nvPr>
        </p:nvSpPr>
        <p:spPr>
          <a:xfrm>
            <a:off x="793908" y="3345434"/>
            <a:ext cx="1115214" cy="268866"/>
          </a:xfrm>
          <a:ln>
            <a:solidFill>
              <a:schemeClr val="accent1"/>
            </a:solidFill>
          </a:ln>
        </p:spPr>
        <p:txBody>
          <a:bodyPr vert="horz" anchor="ctr">
            <a:normAutofit/>
          </a:bodyPr>
          <a:lstStyle>
            <a:lvl1pPr marL="0" indent="0" algn="l">
              <a:buNone/>
              <a:defRPr sz="1125" b="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2"/>
            </p:custDataLst>
          </p:nvPr>
        </p:nvSpPr>
        <p:spPr>
          <a:xfrm>
            <a:off x="793908" y="3656090"/>
            <a:ext cx="1115214" cy="268866"/>
          </a:xfrm>
          <a:ln>
            <a:solidFill>
              <a:schemeClr val="accent1"/>
            </a:solidFill>
          </a:ln>
        </p:spPr>
        <p:txBody>
          <a:bodyPr vert="horz" anchor="ctr">
            <a:normAutofit/>
          </a:bodyPr>
          <a:lstStyle>
            <a:lvl1pPr marL="0" indent="0" algn="l">
              <a:buNone/>
              <a:defRPr sz="1125" b="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477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>
            <p:custDataLst>
              <p:tags r:id="rId1"/>
            </p:custDataLst>
          </p:nvPr>
        </p:nvSpPr>
        <p:spPr>
          <a:xfrm>
            <a:off x="0" y="2776081"/>
            <a:ext cx="982281" cy="23747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直角三角形 7"/>
          <p:cNvSpPr/>
          <p:nvPr>
            <p:custDataLst>
              <p:tags r:id="rId2"/>
            </p:custDataLst>
          </p:nvPr>
        </p:nvSpPr>
        <p:spPr>
          <a:xfrm>
            <a:off x="225010" y="3683351"/>
            <a:ext cx="1684112" cy="1470865"/>
          </a:xfrm>
          <a:prstGeom prst="rtTriangle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任意多边形: 形状 16"/>
          <p:cNvSpPr/>
          <p:nvPr>
            <p:custDataLst>
              <p:tags r:id="rId3"/>
            </p:custDataLst>
          </p:nvPr>
        </p:nvSpPr>
        <p:spPr bwMode="auto">
          <a:xfrm flipH="1">
            <a:off x="8286293" y="0"/>
            <a:ext cx="857708" cy="3261707"/>
          </a:xfrm>
          <a:custGeom>
            <a:avLst/>
            <a:gdLst>
              <a:gd name="connsiteX0" fmla="*/ 1143610 w 1143610"/>
              <a:gd name="connsiteY0" fmla="*/ 0 h 4348942"/>
              <a:gd name="connsiteX1" fmla="*/ 257785 w 1143610"/>
              <a:gd name="connsiteY1" fmla="*/ 6362 h 4348942"/>
              <a:gd name="connsiteX2" fmla="*/ 0 w 1143610"/>
              <a:gd name="connsiteY2" fmla="*/ 969651 h 4348942"/>
              <a:gd name="connsiteX3" fmla="*/ 0 w 1143610"/>
              <a:gd name="connsiteY3" fmla="*/ 4348942 h 434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610" h="4348942">
                <a:moveTo>
                  <a:pt x="1143610" y="0"/>
                </a:moveTo>
                <a:lnTo>
                  <a:pt x="257785" y="6362"/>
                </a:lnTo>
                <a:lnTo>
                  <a:pt x="0" y="969651"/>
                </a:lnTo>
                <a:lnTo>
                  <a:pt x="0" y="434894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 bwMode="auto">
          <a:xfrm flipH="1">
            <a:off x="8524919" y="1"/>
            <a:ext cx="619081" cy="2359234"/>
          </a:xfrm>
          <a:custGeom>
            <a:avLst/>
            <a:gdLst>
              <a:gd name="connsiteX0" fmla="*/ 825441 w 825441"/>
              <a:gd name="connsiteY0" fmla="*/ 0 h 3145645"/>
              <a:gd name="connsiteX1" fmla="*/ 0 w 825441"/>
              <a:gd name="connsiteY1" fmla="*/ 5930 h 3145645"/>
              <a:gd name="connsiteX2" fmla="*/ 0 w 825441"/>
              <a:gd name="connsiteY2" fmla="*/ 3145645 h 314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441" h="3145645">
                <a:moveTo>
                  <a:pt x="825441" y="0"/>
                </a:moveTo>
                <a:lnTo>
                  <a:pt x="0" y="5930"/>
                </a:lnTo>
                <a:lnTo>
                  <a:pt x="0" y="314564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0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3093316" y="1409190"/>
            <a:ext cx="5626141" cy="2427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728413" y="1900238"/>
            <a:ext cx="4064389" cy="671513"/>
          </a:xfrm>
        </p:spPr>
        <p:txBody>
          <a:bodyPr anchor="b">
            <a:normAutofit/>
          </a:bodyPr>
          <a:lstStyle>
            <a:lvl1pPr algn="l">
              <a:defRPr sz="3300" b="1" baseline="0">
                <a:solidFill>
                  <a:schemeClr val="bg1"/>
                </a:solidFill>
                <a:latin typeface="微软雅黑" panose="020B0503020204020204" pitchFamily="34" charset="-122"/>
                <a:ea typeface="汉仪旗黑-85S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729250" y="2597877"/>
            <a:ext cx="4064389" cy="76171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4" name="任意多边形: 形状 3"/>
          <p:cNvSpPr/>
          <p:nvPr>
            <p:custDataLst>
              <p:tags r:id="rId4"/>
            </p:custDataLst>
          </p:nvPr>
        </p:nvSpPr>
        <p:spPr>
          <a:xfrm rot="20725254" flipH="1">
            <a:off x="-558583" y="-285982"/>
            <a:ext cx="4088873" cy="6041363"/>
          </a:xfrm>
          <a:custGeom>
            <a:avLst/>
            <a:gdLst>
              <a:gd name="connsiteX0" fmla="*/ 0 w 5451830"/>
              <a:gd name="connsiteY0" fmla="*/ 968984 h 8055151"/>
              <a:gd name="connsiteX1" fmla="*/ 3725560 w 5451830"/>
              <a:gd name="connsiteY1" fmla="*/ 0 h 8055151"/>
              <a:gd name="connsiteX2" fmla="*/ 5451830 w 5451830"/>
              <a:gd name="connsiteY2" fmla="*/ 6637180 h 8055151"/>
              <a:gd name="connsiteX3" fmla="*/ 0 w 5451830"/>
              <a:gd name="connsiteY3" fmla="*/ 8055151 h 80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830" h="8055151">
                <a:moveTo>
                  <a:pt x="0" y="968984"/>
                </a:moveTo>
                <a:lnTo>
                  <a:pt x="3725560" y="0"/>
                </a:lnTo>
                <a:lnTo>
                  <a:pt x="5451830" y="6637180"/>
                </a:lnTo>
                <a:lnTo>
                  <a:pt x="0" y="8055151"/>
                </a:lnTo>
                <a:close/>
              </a:path>
            </a:pathLst>
          </a:custGeom>
          <a:blipFill>
            <a:blip r:embed="rId1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 flipH="1">
            <a:off x="1034143" y="1367378"/>
            <a:ext cx="3180729" cy="3783436"/>
            <a:chOff x="2422605" y="3049588"/>
            <a:chExt cx="3209925" cy="3818164"/>
          </a:xfrm>
        </p:grpSpPr>
        <p:sp>
          <p:nvSpPr>
            <p:cNvPr id="5" name="Freeform 7"/>
            <p:cNvSpPr/>
            <p:nvPr>
              <p:custDataLst>
                <p:tags r:id="rId9"/>
              </p:custDataLst>
            </p:nvPr>
          </p:nvSpPr>
          <p:spPr bwMode="auto">
            <a:xfrm>
              <a:off x="2618081" y="3049588"/>
              <a:ext cx="992188" cy="3803650"/>
            </a:xfrm>
            <a:custGeom>
              <a:avLst/>
              <a:gdLst>
                <a:gd name="T0" fmla="*/ 496 w 625"/>
                <a:gd name="T1" fmla="*/ 0 h 2396"/>
                <a:gd name="T2" fmla="*/ 0 w 625"/>
                <a:gd name="T3" fmla="*/ 1879 h 2396"/>
                <a:gd name="T4" fmla="*/ 625 w 625"/>
                <a:gd name="T5" fmla="*/ 2396 h 2396"/>
                <a:gd name="T6" fmla="*/ 496 w 625"/>
                <a:gd name="T7" fmla="*/ 0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2396">
                  <a:moveTo>
                    <a:pt x="496" y="0"/>
                  </a:moveTo>
                  <a:lnTo>
                    <a:pt x="0" y="1879"/>
                  </a:lnTo>
                  <a:lnTo>
                    <a:pt x="625" y="2396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>
              <p:custDataLst>
                <p:tags r:id="rId10"/>
              </p:custDataLst>
            </p:nvPr>
          </p:nvSpPr>
          <p:spPr bwMode="auto">
            <a:xfrm>
              <a:off x="2422605" y="5740627"/>
              <a:ext cx="3209925" cy="1127125"/>
            </a:xfrm>
            <a:custGeom>
              <a:avLst/>
              <a:gdLst>
                <a:gd name="T0" fmla="*/ 175 w 2022"/>
                <a:gd name="T1" fmla="*/ 0 h 710"/>
                <a:gd name="T2" fmla="*/ 0 w 2022"/>
                <a:gd name="T3" fmla="*/ 706 h 710"/>
                <a:gd name="T4" fmla="*/ 2022 w 2022"/>
                <a:gd name="T5" fmla="*/ 710 h 710"/>
                <a:gd name="T6" fmla="*/ 175 w 2022"/>
                <a:gd name="T7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2" h="710">
                  <a:moveTo>
                    <a:pt x="175" y="0"/>
                  </a:moveTo>
                  <a:lnTo>
                    <a:pt x="0" y="706"/>
                  </a:lnTo>
                  <a:lnTo>
                    <a:pt x="2022" y="71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2000"/>
              </a:schemeClr>
            </a:solidFill>
            <a:ln w="4763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baseline="0">
                <a:latin typeface="Arial" panose="020B0604020202020204" pitchFamily="34" charset="0"/>
              </a:endParaRPr>
            </a:p>
          </p:txBody>
        </p:sp>
      </p:grp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5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单圆角 10"/>
          <p:cNvSpPr/>
          <p:nvPr>
            <p:custDataLst>
              <p:tags r:id="rId1"/>
            </p:custDataLst>
          </p:nvPr>
        </p:nvSpPr>
        <p:spPr>
          <a:xfrm>
            <a:off x="0" y="143525"/>
            <a:ext cx="8482950" cy="538199"/>
          </a:xfrm>
          <a:prstGeom prst="round1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8"/>
            </p:custDataLst>
          </p:nvPr>
        </p:nvGrpSpPr>
        <p:grpSpPr>
          <a:xfrm>
            <a:off x="0" y="3597659"/>
            <a:ext cx="1240972" cy="1545842"/>
            <a:chOff x="0" y="3701441"/>
            <a:chExt cx="2545496" cy="3170847"/>
          </a:xfrm>
        </p:grpSpPr>
        <p:sp>
          <p:nvSpPr>
            <p:cNvPr id="20" name="直角三角形 19"/>
            <p:cNvSpPr/>
            <p:nvPr>
              <p:custDataLst>
                <p:tags r:id="rId9"/>
              </p:custDataLst>
            </p:nvPr>
          </p:nvSpPr>
          <p:spPr>
            <a:xfrm>
              <a:off x="0" y="3701441"/>
              <a:ext cx="1309708" cy="316631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直角三角形 20"/>
            <p:cNvSpPr/>
            <p:nvPr>
              <p:custDataLst>
                <p:tags r:id="rId10"/>
              </p:custDataLst>
            </p:nvPr>
          </p:nvSpPr>
          <p:spPr>
            <a:xfrm>
              <a:off x="300013" y="4911135"/>
              <a:ext cx="2245483" cy="1961153"/>
            </a:xfrm>
            <a:prstGeom prst="rtTriangl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140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剪去单角 14"/>
          <p:cNvSpPr/>
          <p:nvPr>
            <p:custDataLst>
              <p:tags r:id="rId1"/>
            </p:custDataLst>
          </p:nvPr>
        </p:nvSpPr>
        <p:spPr>
          <a:xfrm>
            <a:off x="0" y="143525"/>
            <a:ext cx="8482950" cy="538199"/>
          </a:xfrm>
          <a:prstGeom prst="snip1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7903028" y="3597659"/>
            <a:ext cx="1240972" cy="1545842"/>
            <a:chOff x="0" y="3701441"/>
            <a:chExt cx="2545496" cy="3170847"/>
          </a:xfrm>
        </p:grpSpPr>
        <p:sp>
          <p:nvSpPr>
            <p:cNvPr id="11" name="直角三角形 10"/>
            <p:cNvSpPr/>
            <p:nvPr>
              <p:custDataLst>
                <p:tags r:id="rId11"/>
              </p:custDataLst>
            </p:nvPr>
          </p:nvSpPr>
          <p:spPr>
            <a:xfrm>
              <a:off x="0" y="3701441"/>
              <a:ext cx="1309708" cy="316631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直角三角形 11"/>
            <p:cNvSpPr/>
            <p:nvPr>
              <p:custDataLst>
                <p:tags r:id="rId12"/>
              </p:custDataLst>
            </p:nvPr>
          </p:nvSpPr>
          <p:spPr>
            <a:xfrm>
              <a:off x="300013" y="4911135"/>
              <a:ext cx="2245483" cy="1961153"/>
            </a:xfrm>
            <a:prstGeom prst="rtTriangl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269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0" y="4193594"/>
            <a:ext cx="771169" cy="960622"/>
            <a:chOff x="0" y="3701441"/>
            <a:chExt cx="2545496" cy="3170847"/>
          </a:xfrm>
        </p:grpSpPr>
        <p:sp>
          <p:nvSpPr>
            <p:cNvPr id="12" name="直角三角形 11"/>
            <p:cNvSpPr/>
            <p:nvPr>
              <p:custDataLst>
                <p:tags r:id="rId8"/>
              </p:custDataLst>
            </p:nvPr>
          </p:nvSpPr>
          <p:spPr>
            <a:xfrm>
              <a:off x="0" y="3701441"/>
              <a:ext cx="1309708" cy="316631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直角三角形 12"/>
            <p:cNvSpPr/>
            <p:nvPr>
              <p:custDataLst>
                <p:tags r:id="rId9"/>
              </p:custDataLst>
            </p:nvPr>
          </p:nvSpPr>
          <p:spPr>
            <a:xfrm>
              <a:off x="300013" y="4911135"/>
              <a:ext cx="2245483" cy="1961153"/>
            </a:xfrm>
            <a:prstGeom prst="rtTriangl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: 形状 13"/>
          <p:cNvSpPr/>
          <p:nvPr>
            <p:custDataLst>
              <p:tags r:id="rId2"/>
            </p:custDataLst>
          </p:nvPr>
        </p:nvSpPr>
        <p:spPr bwMode="auto">
          <a:xfrm>
            <a:off x="8333132" y="2113457"/>
            <a:ext cx="810869" cy="3030046"/>
          </a:xfrm>
          <a:custGeom>
            <a:avLst/>
            <a:gdLst>
              <a:gd name="connsiteX0" fmla="*/ 1081158 w 1081158"/>
              <a:gd name="connsiteY0" fmla="*/ 0 h 4040061"/>
              <a:gd name="connsiteX1" fmla="*/ 1081158 w 1081158"/>
              <a:gd name="connsiteY1" fmla="*/ 3411949 h 4040061"/>
              <a:gd name="connsiteX2" fmla="*/ 915988 w 1081158"/>
              <a:gd name="connsiteY2" fmla="*/ 4040061 h 4040061"/>
              <a:gd name="connsiteX3" fmla="*/ 0 w 1081158"/>
              <a:gd name="connsiteY3" fmla="*/ 4040061 h 404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58" h="4040061">
                <a:moveTo>
                  <a:pt x="1081158" y="0"/>
                </a:moveTo>
                <a:lnTo>
                  <a:pt x="1081158" y="3411949"/>
                </a:lnTo>
                <a:lnTo>
                  <a:pt x="915988" y="4040061"/>
                </a:lnTo>
                <a:lnTo>
                  <a:pt x="0" y="40400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3"/>
            </p:custDataLst>
          </p:nvPr>
        </p:nvSpPr>
        <p:spPr bwMode="auto">
          <a:xfrm>
            <a:off x="8093315" y="1219886"/>
            <a:ext cx="1050686" cy="3934502"/>
          </a:xfrm>
          <a:custGeom>
            <a:avLst/>
            <a:gdLst>
              <a:gd name="connsiteX0" fmla="*/ 1400914 w 1400914"/>
              <a:gd name="connsiteY0" fmla="*/ 0 h 5246002"/>
              <a:gd name="connsiteX1" fmla="*/ 1400914 w 1400914"/>
              <a:gd name="connsiteY1" fmla="*/ 3404062 h 5246002"/>
              <a:gd name="connsiteX2" fmla="*/ 917575 w 1400914"/>
              <a:gd name="connsiteY2" fmla="*/ 5246002 h 5246002"/>
              <a:gd name="connsiteX3" fmla="*/ 0 w 1400914"/>
              <a:gd name="connsiteY3" fmla="*/ 5246002 h 52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14" h="5246002">
                <a:moveTo>
                  <a:pt x="1400914" y="0"/>
                </a:moveTo>
                <a:lnTo>
                  <a:pt x="1400914" y="3404062"/>
                </a:lnTo>
                <a:lnTo>
                  <a:pt x="917575" y="5246002"/>
                </a:lnTo>
                <a:lnTo>
                  <a:pt x="0" y="52460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186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4193594"/>
            <a:ext cx="771169" cy="960622"/>
            <a:chOff x="0" y="3701441"/>
            <a:chExt cx="2545496" cy="3170847"/>
          </a:xfrm>
        </p:grpSpPr>
        <p:sp>
          <p:nvSpPr>
            <p:cNvPr id="5" name="直角三角形 4"/>
            <p:cNvSpPr/>
            <p:nvPr>
              <p:custDataLst>
                <p:tags r:id="rId7"/>
              </p:custDataLst>
            </p:nvPr>
          </p:nvSpPr>
          <p:spPr>
            <a:xfrm>
              <a:off x="0" y="3701441"/>
              <a:ext cx="1309708" cy="316631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6" name="直角三角形 5"/>
            <p:cNvSpPr/>
            <p:nvPr>
              <p:custDataLst>
                <p:tags r:id="rId8"/>
              </p:custDataLst>
            </p:nvPr>
          </p:nvSpPr>
          <p:spPr>
            <a:xfrm>
              <a:off x="300013" y="4911135"/>
              <a:ext cx="2245483" cy="1961153"/>
            </a:xfrm>
            <a:prstGeom prst="rtTriangl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</p:grpSp>
      <p:sp>
        <p:nvSpPr>
          <p:cNvPr id="19" name="任意多边形: 形状 18"/>
          <p:cNvSpPr/>
          <p:nvPr>
            <p:custDataLst>
              <p:tags r:id="rId2"/>
            </p:custDataLst>
          </p:nvPr>
        </p:nvSpPr>
        <p:spPr bwMode="auto">
          <a:xfrm>
            <a:off x="8333132" y="2113457"/>
            <a:ext cx="810869" cy="3030046"/>
          </a:xfrm>
          <a:custGeom>
            <a:avLst/>
            <a:gdLst>
              <a:gd name="connsiteX0" fmla="*/ 1081158 w 1081158"/>
              <a:gd name="connsiteY0" fmla="*/ 0 h 4040061"/>
              <a:gd name="connsiteX1" fmla="*/ 1081158 w 1081158"/>
              <a:gd name="connsiteY1" fmla="*/ 3411949 h 4040061"/>
              <a:gd name="connsiteX2" fmla="*/ 915988 w 1081158"/>
              <a:gd name="connsiteY2" fmla="*/ 4040061 h 4040061"/>
              <a:gd name="connsiteX3" fmla="*/ 0 w 1081158"/>
              <a:gd name="connsiteY3" fmla="*/ 4040061 h 404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58" h="4040061">
                <a:moveTo>
                  <a:pt x="1081158" y="0"/>
                </a:moveTo>
                <a:lnTo>
                  <a:pt x="1081158" y="3411949"/>
                </a:lnTo>
                <a:lnTo>
                  <a:pt x="915988" y="4040061"/>
                </a:lnTo>
                <a:lnTo>
                  <a:pt x="0" y="40400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>
            <p:custDataLst>
              <p:tags r:id="rId3"/>
            </p:custDataLst>
          </p:nvPr>
        </p:nvSpPr>
        <p:spPr bwMode="auto">
          <a:xfrm>
            <a:off x="8093315" y="1219886"/>
            <a:ext cx="1050686" cy="3934502"/>
          </a:xfrm>
          <a:custGeom>
            <a:avLst/>
            <a:gdLst>
              <a:gd name="connsiteX0" fmla="*/ 1400914 w 1400914"/>
              <a:gd name="connsiteY0" fmla="*/ 0 h 5246002"/>
              <a:gd name="connsiteX1" fmla="*/ 1400914 w 1400914"/>
              <a:gd name="connsiteY1" fmla="*/ 3404062 h 5246002"/>
              <a:gd name="connsiteX2" fmla="*/ 917575 w 1400914"/>
              <a:gd name="connsiteY2" fmla="*/ 5246002 h 5246002"/>
              <a:gd name="connsiteX3" fmla="*/ 0 w 1400914"/>
              <a:gd name="connsiteY3" fmla="*/ 5246002 h 52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14" h="5246002">
                <a:moveTo>
                  <a:pt x="1400914" y="0"/>
                </a:moveTo>
                <a:lnTo>
                  <a:pt x="1400914" y="3404062"/>
                </a:lnTo>
                <a:lnTo>
                  <a:pt x="917575" y="5246002"/>
                </a:lnTo>
                <a:lnTo>
                  <a:pt x="0" y="52460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 dirty="0"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9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>
            <p:custDataLst>
              <p:tags r:id="rId1"/>
            </p:custDataLst>
          </p:nvPr>
        </p:nvSpPr>
        <p:spPr bwMode="auto">
          <a:xfrm flipH="1">
            <a:off x="8286293" y="0"/>
            <a:ext cx="857708" cy="3261707"/>
          </a:xfrm>
          <a:custGeom>
            <a:avLst/>
            <a:gdLst>
              <a:gd name="connsiteX0" fmla="*/ 1143610 w 1143610"/>
              <a:gd name="connsiteY0" fmla="*/ 0 h 4348942"/>
              <a:gd name="connsiteX1" fmla="*/ 257785 w 1143610"/>
              <a:gd name="connsiteY1" fmla="*/ 6362 h 4348942"/>
              <a:gd name="connsiteX2" fmla="*/ 0 w 1143610"/>
              <a:gd name="connsiteY2" fmla="*/ 969651 h 4348942"/>
              <a:gd name="connsiteX3" fmla="*/ 0 w 1143610"/>
              <a:gd name="connsiteY3" fmla="*/ 4348942 h 434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610" h="4348942">
                <a:moveTo>
                  <a:pt x="1143610" y="0"/>
                </a:moveTo>
                <a:lnTo>
                  <a:pt x="257785" y="6362"/>
                </a:lnTo>
                <a:lnTo>
                  <a:pt x="0" y="969651"/>
                </a:lnTo>
                <a:lnTo>
                  <a:pt x="0" y="434894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 bwMode="auto">
          <a:xfrm flipH="1">
            <a:off x="8524919" y="1"/>
            <a:ext cx="619081" cy="2359234"/>
          </a:xfrm>
          <a:custGeom>
            <a:avLst/>
            <a:gdLst>
              <a:gd name="connsiteX0" fmla="*/ 825441 w 825441"/>
              <a:gd name="connsiteY0" fmla="*/ 0 h 3145645"/>
              <a:gd name="connsiteX1" fmla="*/ 0 w 825441"/>
              <a:gd name="connsiteY1" fmla="*/ 5930 h 3145645"/>
              <a:gd name="connsiteX2" fmla="*/ 0 w 825441"/>
              <a:gd name="connsiteY2" fmla="*/ 3145645 h 314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441" h="3145645">
                <a:moveTo>
                  <a:pt x="825441" y="0"/>
                </a:moveTo>
                <a:lnTo>
                  <a:pt x="0" y="5930"/>
                </a:lnTo>
                <a:lnTo>
                  <a:pt x="0" y="314564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0" y="3635495"/>
            <a:ext cx="1219200" cy="1518721"/>
            <a:chOff x="0" y="3701441"/>
            <a:chExt cx="2545496" cy="3170847"/>
          </a:xfrm>
        </p:grpSpPr>
        <p:sp>
          <p:nvSpPr>
            <p:cNvPr id="9" name="直角三角形 8"/>
            <p:cNvSpPr/>
            <p:nvPr>
              <p:custDataLst>
                <p:tags r:id="rId10"/>
              </p:custDataLst>
            </p:nvPr>
          </p:nvSpPr>
          <p:spPr>
            <a:xfrm>
              <a:off x="0" y="3701441"/>
              <a:ext cx="1309708" cy="316631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11"/>
              </p:custDataLst>
            </p:nvPr>
          </p:nvSpPr>
          <p:spPr>
            <a:xfrm>
              <a:off x="300013" y="4911135"/>
              <a:ext cx="2245483" cy="1961153"/>
            </a:xfrm>
            <a:prstGeom prst="rtTriangl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2019/12/20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27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7928351" y="0"/>
            <a:ext cx="1215650" cy="5150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直角三角形 17"/>
          <p:cNvSpPr/>
          <p:nvPr>
            <p:custDataLst>
              <p:tags r:id="rId2"/>
            </p:custDataLst>
          </p:nvPr>
        </p:nvSpPr>
        <p:spPr>
          <a:xfrm>
            <a:off x="-1" y="2571750"/>
            <a:ext cx="1143001" cy="257906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三角形 19"/>
          <p:cNvSpPr/>
          <p:nvPr>
            <p:custDataLst>
              <p:tags r:id="rId3"/>
            </p:custDataLst>
          </p:nvPr>
        </p:nvSpPr>
        <p:spPr>
          <a:xfrm>
            <a:off x="225011" y="4245428"/>
            <a:ext cx="2807159" cy="908788"/>
          </a:xfrm>
          <a:prstGeom prst="rtTriangle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7971893" y="566453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502444" y="566447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85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0" y="4193594"/>
            <a:ext cx="771169" cy="960622"/>
            <a:chOff x="0" y="3701441"/>
            <a:chExt cx="2545496" cy="3170847"/>
          </a:xfrm>
        </p:grpSpPr>
        <p:sp>
          <p:nvSpPr>
            <p:cNvPr id="2" name="直角三角形 1"/>
            <p:cNvSpPr/>
            <p:nvPr>
              <p:custDataLst>
                <p:tags r:id="rId8"/>
              </p:custDataLst>
            </p:nvPr>
          </p:nvSpPr>
          <p:spPr>
            <a:xfrm>
              <a:off x="0" y="3701441"/>
              <a:ext cx="1309708" cy="316631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直角三角形 5"/>
            <p:cNvSpPr/>
            <p:nvPr>
              <p:custDataLst>
                <p:tags r:id="rId9"/>
              </p:custDataLst>
            </p:nvPr>
          </p:nvSpPr>
          <p:spPr>
            <a:xfrm>
              <a:off x="300013" y="4911135"/>
              <a:ext cx="2245483" cy="1961153"/>
            </a:xfrm>
            <a:prstGeom prst="rtTriangl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任意多边形: 形状 18"/>
          <p:cNvSpPr/>
          <p:nvPr>
            <p:custDataLst>
              <p:tags r:id="rId6"/>
            </p:custDataLst>
          </p:nvPr>
        </p:nvSpPr>
        <p:spPr bwMode="auto">
          <a:xfrm>
            <a:off x="8333132" y="2113457"/>
            <a:ext cx="810869" cy="3030046"/>
          </a:xfrm>
          <a:custGeom>
            <a:avLst/>
            <a:gdLst>
              <a:gd name="connsiteX0" fmla="*/ 1081158 w 1081158"/>
              <a:gd name="connsiteY0" fmla="*/ 0 h 4040061"/>
              <a:gd name="connsiteX1" fmla="*/ 1081158 w 1081158"/>
              <a:gd name="connsiteY1" fmla="*/ 3411949 h 4040061"/>
              <a:gd name="connsiteX2" fmla="*/ 915988 w 1081158"/>
              <a:gd name="connsiteY2" fmla="*/ 4040061 h 4040061"/>
              <a:gd name="connsiteX3" fmla="*/ 0 w 1081158"/>
              <a:gd name="connsiteY3" fmla="*/ 4040061 h 404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58" h="4040061">
                <a:moveTo>
                  <a:pt x="1081158" y="0"/>
                </a:moveTo>
                <a:lnTo>
                  <a:pt x="1081158" y="3411949"/>
                </a:lnTo>
                <a:lnTo>
                  <a:pt x="915988" y="4040061"/>
                </a:lnTo>
                <a:lnTo>
                  <a:pt x="0" y="40400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7"/>
            </p:custDataLst>
          </p:nvPr>
        </p:nvSpPr>
        <p:spPr bwMode="auto">
          <a:xfrm>
            <a:off x="8093315" y="1219886"/>
            <a:ext cx="1050686" cy="3934502"/>
          </a:xfrm>
          <a:custGeom>
            <a:avLst/>
            <a:gdLst>
              <a:gd name="connsiteX0" fmla="*/ 1400914 w 1400914"/>
              <a:gd name="connsiteY0" fmla="*/ 0 h 5246002"/>
              <a:gd name="connsiteX1" fmla="*/ 1400914 w 1400914"/>
              <a:gd name="connsiteY1" fmla="*/ 3404062 h 5246002"/>
              <a:gd name="connsiteX2" fmla="*/ 917575 w 1400914"/>
              <a:gd name="connsiteY2" fmla="*/ 5246002 h 5246002"/>
              <a:gd name="connsiteX3" fmla="*/ 0 w 1400914"/>
              <a:gd name="connsiteY3" fmla="*/ 5246002 h 52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14" h="5246002">
                <a:moveTo>
                  <a:pt x="1400914" y="0"/>
                </a:moveTo>
                <a:lnTo>
                  <a:pt x="1400914" y="3404062"/>
                </a:lnTo>
                <a:lnTo>
                  <a:pt x="917575" y="5246002"/>
                </a:lnTo>
                <a:lnTo>
                  <a:pt x="0" y="52460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895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>
            <p:custDataLst>
              <p:tags r:id="rId1"/>
            </p:custDataLst>
          </p:nvPr>
        </p:nvSpPr>
        <p:spPr>
          <a:xfrm flipH="1">
            <a:off x="8161496" y="2777014"/>
            <a:ext cx="982504" cy="237458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8" name="直角三角形 7"/>
          <p:cNvSpPr/>
          <p:nvPr>
            <p:custDataLst>
              <p:tags r:id="rId2"/>
            </p:custDataLst>
          </p:nvPr>
        </p:nvSpPr>
        <p:spPr>
          <a:xfrm flipH="1">
            <a:off x="7234714" y="3684270"/>
            <a:ext cx="1684020" cy="1470660"/>
          </a:xfrm>
          <a:prstGeom prst="rtTriangle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0" name="Freeform 5"/>
          <p:cNvSpPr/>
          <p:nvPr>
            <p:custDataLst>
              <p:tags r:id="rId3"/>
            </p:custDataLst>
          </p:nvPr>
        </p:nvSpPr>
        <p:spPr bwMode="auto">
          <a:xfrm flipH="1">
            <a:off x="2420303" y="-2857"/>
            <a:ext cx="2039779" cy="5143500"/>
          </a:xfrm>
          <a:custGeom>
            <a:avLst/>
            <a:gdLst>
              <a:gd name="T0" fmla="*/ 1155 w 1713"/>
              <a:gd name="T1" fmla="*/ 4 h 4312"/>
              <a:gd name="T2" fmla="*/ 0 w 1713"/>
              <a:gd name="T3" fmla="*/ 4312 h 4312"/>
              <a:gd name="T4" fmla="*/ 577 w 1713"/>
              <a:gd name="T5" fmla="*/ 4312 h 4312"/>
              <a:gd name="T6" fmla="*/ 1713 w 1713"/>
              <a:gd name="T7" fmla="*/ 0 h 4312"/>
              <a:gd name="T8" fmla="*/ 1155 w 1713"/>
              <a:gd name="T9" fmla="*/ 4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4312">
                <a:moveTo>
                  <a:pt x="1155" y="4"/>
                </a:moveTo>
                <a:lnTo>
                  <a:pt x="0" y="4312"/>
                </a:lnTo>
                <a:lnTo>
                  <a:pt x="577" y="4312"/>
                </a:lnTo>
                <a:lnTo>
                  <a:pt x="1713" y="0"/>
                </a:lnTo>
                <a:lnTo>
                  <a:pt x="1155" y="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1" name="Freeform 6"/>
          <p:cNvSpPr/>
          <p:nvPr>
            <p:custDataLst>
              <p:tags r:id="rId4"/>
            </p:custDataLst>
          </p:nvPr>
        </p:nvSpPr>
        <p:spPr bwMode="auto">
          <a:xfrm flipH="1">
            <a:off x="2658904" y="-2857"/>
            <a:ext cx="2040731" cy="5154454"/>
          </a:xfrm>
          <a:custGeom>
            <a:avLst/>
            <a:gdLst>
              <a:gd name="T0" fmla="*/ 1155 w 1714"/>
              <a:gd name="T1" fmla="*/ 4 h 4312"/>
              <a:gd name="T2" fmla="*/ 0 w 1714"/>
              <a:gd name="T3" fmla="*/ 4312 h 4312"/>
              <a:gd name="T4" fmla="*/ 578 w 1714"/>
              <a:gd name="T5" fmla="*/ 4312 h 4312"/>
              <a:gd name="T6" fmla="*/ 1714 w 1714"/>
              <a:gd name="T7" fmla="*/ 0 h 4312"/>
              <a:gd name="T8" fmla="*/ 1155 w 1714"/>
              <a:gd name="T9" fmla="*/ 4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4" h="4312">
                <a:moveTo>
                  <a:pt x="1155" y="4"/>
                </a:moveTo>
                <a:lnTo>
                  <a:pt x="0" y="4312"/>
                </a:lnTo>
                <a:lnTo>
                  <a:pt x="578" y="4312"/>
                </a:lnTo>
                <a:lnTo>
                  <a:pt x="1714" y="0"/>
                </a:lnTo>
                <a:lnTo>
                  <a:pt x="1155" y="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baseline="0" dirty="0">
              <a:latin typeface="Arial" panose="020B0604020202020204" pitchFamily="34" charset="0"/>
            </a:endParaRPr>
          </a:p>
        </p:txBody>
      </p:sp>
      <p:sp>
        <p:nvSpPr>
          <p:cNvPr id="12" name="Freeform 7"/>
          <p:cNvSpPr/>
          <p:nvPr>
            <p:custDataLst>
              <p:tags r:id="rId5"/>
            </p:custDataLst>
          </p:nvPr>
        </p:nvSpPr>
        <p:spPr bwMode="auto">
          <a:xfrm flipH="1">
            <a:off x="3108484" y="2287905"/>
            <a:ext cx="744379" cy="2852738"/>
          </a:xfrm>
          <a:custGeom>
            <a:avLst/>
            <a:gdLst>
              <a:gd name="T0" fmla="*/ 496 w 625"/>
              <a:gd name="T1" fmla="*/ 0 h 2396"/>
              <a:gd name="T2" fmla="*/ 0 w 625"/>
              <a:gd name="T3" fmla="*/ 1879 h 2396"/>
              <a:gd name="T4" fmla="*/ 625 w 625"/>
              <a:gd name="T5" fmla="*/ 2396 h 2396"/>
              <a:gd name="T6" fmla="*/ 496 w 625"/>
              <a:gd name="T7" fmla="*/ 0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5" h="2396">
                <a:moveTo>
                  <a:pt x="496" y="0"/>
                </a:moveTo>
                <a:lnTo>
                  <a:pt x="0" y="1879"/>
                </a:lnTo>
                <a:lnTo>
                  <a:pt x="625" y="2396"/>
                </a:lnTo>
                <a:lnTo>
                  <a:pt x="496" y="0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4" name="Freeform 8"/>
          <p:cNvSpPr/>
          <p:nvPr>
            <p:custDataLst>
              <p:tags r:id="rId6"/>
            </p:custDataLst>
          </p:nvPr>
        </p:nvSpPr>
        <p:spPr bwMode="auto">
          <a:xfrm flipH="1">
            <a:off x="1599724" y="4306253"/>
            <a:ext cx="2407444" cy="845344"/>
          </a:xfrm>
          <a:custGeom>
            <a:avLst/>
            <a:gdLst>
              <a:gd name="T0" fmla="*/ 175 w 2022"/>
              <a:gd name="T1" fmla="*/ 0 h 710"/>
              <a:gd name="T2" fmla="*/ 0 w 2022"/>
              <a:gd name="T3" fmla="*/ 706 h 710"/>
              <a:gd name="T4" fmla="*/ 2022 w 2022"/>
              <a:gd name="T5" fmla="*/ 710 h 710"/>
              <a:gd name="T6" fmla="*/ 175 w 2022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2" h="710">
                <a:moveTo>
                  <a:pt x="175" y="0"/>
                </a:moveTo>
                <a:lnTo>
                  <a:pt x="0" y="706"/>
                </a:lnTo>
                <a:lnTo>
                  <a:pt x="2022" y="710"/>
                </a:lnTo>
                <a:lnTo>
                  <a:pt x="17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8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4684232" y="1421669"/>
            <a:ext cx="3956135" cy="1216132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任意多边形: 形状 8"/>
          <p:cNvSpPr/>
          <p:nvPr>
            <p:custDataLst>
              <p:tags r:id="rId11"/>
            </p:custDataLst>
          </p:nvPr>
        </p:nvSpPr>
        <p:spPr>
          <a:xfrm rot="-874746" flipH="1">
            <a:off x="-558487" y="-285031"/>
            <a:ext cx="4088873" cy="6041363"/>
          </a:xfrm>
          <a:custGeom>
            <a:avLst/>
            <a:gdLst>
              <a:gd name="connsiteX0" fmla="*/ 0 w 5451830"/>
              <a:gd name="connsiteY0" fmla="*/ 968984 h 8055151"/>
              <a:gd name="connsiteX1" fmla="*/ 3725560 w 5451830"/>
              <a:gd name="connsiteY1" fmla="*/ 0 h 8055151"/>
              <a:gd name="connsiteX2" fmla="*/ 5451830 w 5451830"/>
              <a:gd name="connsiteY2" fmla="*/ 6637180 h 8055151"/>
              <a:gd name="connsiteX3" fmla="*/ 0 w 5451830"/>
              <a:gd name="connsiteY3" fmla="*/ 8055151 h 80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830" h="8055151">
                <a:moveTo>
                  <a:pt x="0" y="968984"/>
                </a:moveTo>
                <a:lnTo>
                  <a:pt x="3725560" y="0"/>
                </a:lnTo>
                <a:lnTo>
                  <a:pt x="5451830" y="6637180"/>
                </a:lnTo>
                <a:lnTo>
                  <a:pt x="0" y="8055151"/>
                </a:lnTo>
                <a:close/>
              </a:path>
            </a:pathLst>
          </a:custGeom>
          <a:blipFill>
            <a:blip r:embed="rId1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72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4193594"/>
            <a:ext cx="771169" cy="960622"/>
            <a:chOff x="0" y="3701441"/>
            <a:chExt cx="2545496" cy="3170847"/>
          </a:xfrm>
        </p:grpSpPr>
        <p:sp>
          <p:nvSpPr>
            <p:cNvPr id="7" name="直角三角形 6"/>
            <p:cNvSpPr/>
            <p:nvPr>
              <p:custDataLst>
                <p:tags r:id="rId8"/>
              </p:custDataLst>
            </p:nvPr>
          </p:nvSpPr>
          <p:spPr>
            <a:xfrm>
              <a:off x="0" y="3701441"/>
              <a:ext cx="1309708" cy="316631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8" name="直角三角形 7"/>
            <p:cNvSpPr/>
            <p:nvPr>
              <p:custDataLst>
                <p:tags r:id="rId9"/>
              </p:custDataLst>
            </p:nvPr>
          </p:nvSpPr>
          <p:spPr>
            <a:xfrm>
              <a:off x="300013" y="4911135"/>
              <a:ext cx="2245483" cy="1961153"/>
            </a:xfrm>
            <a:prstGeom prst="rtTriangl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</p:grpSp>
      <p:sp>
        <p:nvSpPr>
          <p:cNvPr id="9" name="任意多边形: 形状 8"/>
          <p:cNvSpPr/>
          <p:nvPr>
            <p:custDataLst>
              <p:tags r:id="rId2"/>
            </p:custDataLst>
          </p:nvPr>
        </p:nvSpPr>
        <p:spPr bwMode="auto">
          <a:xfrm>
            <a:off x="8333132" y="2113457"/>
            <a:ext cx="810869" cy="3030046"/>
          </a:xfrm>
          <a:custGeom>
            <a:avLst/>
            <a:gdLst>
              <a:gd name="connsiteX0" fmla="*/ 1081158 w 1081158"/>
              <a:gd name="connsiteY0" fmla="*/ 0 h 4040061"/>
              <a:gd name="connsiteX1" fmla="*/ 1081158 w 1081158"/>
              <a:gd name="connsiteY1" fmla="*/ 3411949 h 4040061"/>
              <a:gd name="connsiteX2" fmla="*/ 915988 w 1081158"/>
              <a:gd name="connsiteY2" fmla="*/ 4040061 h 4040061"/>
              <a:gd name="connsiteX3" fmla="*/ 0 w 1081158"/>
              <a:gd name="connsiteY3" fmla="*/ 4040061 h 404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58" h="4040061">
                <a:moveTo>
                  <a:pt x="1081158" y="0"/>
                </a:moveTo>
                <a:lnTo>
                  <a:pt x="1081158" y="3411949"/>
                </a:lnTo>
                <a:lnTo>
                  <a:pt x="915988" y="4040061"/>
                </a:lnTo>
                <a:lnTo>
                  <a:pt x="0" y="40400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>
            <p:custDataLst>
              <p:tags r:id="rId3"/>
            </p:custDataLst>
          </p:nvPr>
        </p:nvSpPr>
        <p:spPr bwMode="auto">
          <a:xfrm>
            <a:off x="8093315" y="1219886"/>
            <a:ext cx="1050686" cy="3934502"/>
          </a:xfrm>
          <a:custGeom>
            <a:avLst/>
            <a:gdLst>
              <a:gd name="connsiteX0" fmla="*/ 1400914 w 1400914"/>
              <a:gd name="connsiteY0" fmla="*/ 0 h 5246002"/>
              <a:gd name="connsiteX1" fmla="*/ 1400914 w 1400914"/>
              <a:gd name="connsiteY1" fmla="*/ 3404062 h 5246002"/>
              <a:gd name="connsiteX2" fmla="*/ 917575 w 1400914"/>
              <a:gd name="connsiteY2" fmla="*/ 5246002 h 5246002"/>
              <a:gd name="connsiteX3" fmla="*/ 0 w 1400914"/>
              <a:gd name="connsiteY3" fmla="*/ 5246002 h 52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14" h="5246002">
                <a:moveTo>
                  <a:pt x="1400914" y="0"/>
                </a:moveTo>
                <a:lnTo>
                  <a:pt x="1400914" y="3404062"/>
                </a:lnTo>
                <a:lnTo>
                  <a:pt x="917575" y="5246002"/>
                </a:lnTo>
                <a:lnTo>
                  <a:pt x="0" y="52460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 dirty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8617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600" y="228150"/>
            <a:ext cx="8704800" cy="46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H="1">
            <a:off x="-1" y="3218323"/>
            <a:ext cx="1545772" cy="1925177"/>
            <a:chOff x="9646285" y="3702685"/>
            <a:chExt cx="2545715" cy="3170555"/>
          </a:xfrm>
        </p:grpSpPr>
        <p:sp>
          <p:nvSpPr>
            <p:cNvPr id="10" name="直角三角形 9"/>
            <p:cNvSpPr/>
            <p:nvPr>
              <p:custDataLst>
                <p:tags r:id="rId10"/>
              </p:custDataLst>
            </p:nvPr>
          </p:nvSpPr>
          <p:spPr>
            <a:xfrm flipH="1">
              <a:off x="10881995" y="3702685"/>
              <a:ext cx="1310005" cy="316611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11"/>
              </p:custDataLst>
            </p:nvPr>
          </p:nvSpPr>
          <p:spPr>
            <a:xfrm flipH="1">
              <a:off x="9646285" y="4912360"/>
              <a:ext cx="2245360" cy="1960880"/>
            </a:xfrm>
            <a:prstGeom prst="rtTriangl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</p:grpSp>
      <p:sp>
        <p:nvSpPr>
          <p:cNvPr id="12" name="任意多边形: 形状 11"/>
          <p:cNvSpPr/>
          <p:nvPr>
            <p:custDataLst>
              <p:tags r:id="rId3"/>
            </p:custDataLst>
          </p:nvPr>
        </p:nvSpPr>
        <p:spPr bwMode="auto">
          <a:xfrm>
            <a:off x="8568554" y="2993178"/>
            <a:ext cx="575447" cy="2150324"/>
          </a:xfrm>
          <a:custGeom>
            <a:avLst/>
            <a:gdLst>
              <a:gd name="connsiteX0" fmla="*/ 1081158 w 1081158"/>
              <a:gd name="connsiteY0" fmla="*/ 0 h 4040061"/>
              <a:gd name="connsiteX1" fmla="*/ 1081158 w 1081158"/>
              <a:gd name="connsiteY1" fmla="*/ 3411949 h 4040061"/>
              <a:gd name="connsiteX2" fmla="*/ 915988 w 1081158"/>
              <a:gd name="connsiteY2" fmla="*/ 4040061 h 4040061"/>
              <a:gd name="connsiteX3" fmla="*/ 0 w 1081158"/>
              <a:gd name="connsiteY3" fmla="*/ 4040061 h 404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58" h="4040061">
                <a:moveTo>
                  <a:pt x="1081158" y="0"/>
                </a:moveTo>
                <a:lnTo>
                  <a:pt x="1081158" y="3411949"/>
                </a:lnTo>
                <a:lnTo>
                  <a:pt x="915988" y="4040061"/>
                </a:lnTo>
                <a:lnTo>
                  <a:pt x="0" y="40400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4"/>
            </p:custDataLst>
          </p:nvPr>
        </p:nvSpPr>
        <p:spPr bwMode="auto">
          <a:xfrm>
            <a:off x="8398362" y="2362200"/>
            <a:ext cx="745637" cy="2792187"/>
          </a:xfrm>
          <a:custGeom>
            <a:avLst/>
            <a:gdLst>
              <a:gd name="connsiteX0" fmla="*/ 1400914 w 1400914"/>
              <a:gd name="connsiteY0" fmla="*/ 0 h 5246002"/>
              <a:gd name="connsiteX1" fmla="*/ 1400914 w 1400914"/>
              <a:gd name="connsiteY1" fmla="*/ 3404062 h 5246002"/>
              <a:gd name="connsiteX2" fmla="*/ 917575 w 1400914"/>
              <a:gd name="connsiteY2" fmla="*/ 5246002 h 5246002"/>
              <a:gd name="connsiteX3" fmla="*/ 0 w 1400914"/>
              <a:gd name="connsiteY3" fmla="*/ 5246002 h 52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14" h="5246002">
                <a:moveTo>
                  <a:pt x="1400914" y="0"/>
                </a:moveTo>
                <a:lnTo>
                  <a:pt x="1400914" y="3404062"/>
                </a:lnTo>
                <a:lnTo>
                  <a:pt x="917575" y="5246002"/>
                </a:lnTo>
                <a:lnTo>
                  <a:pt x="0" y="52460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3000"/>
            </a:schemeClr>
          </a:solidFill>
          <a:ln w="4763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 baseline="0" dirty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5333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4281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2748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24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7899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6645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908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3611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79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45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54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77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9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1714-2CA7-4448-B90D-571EC6690D0A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AAB80-CD04-48BD-B656-816961AB9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1714-2CA7-4448-B90D-571EC6690D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AAB80-CD04-48BD-B656-816961AB9B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768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685800" rtl="0" eaLnBrk="1" fontAlgn="auto" latinLnBrk="0" hangingPunct="1">
        <a:lnSpc>
          <a:spcPct val="12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77.xml"/><Relationship Id="rId7" Type="http://schemas.openxmlformats.org/officeDocument/2006/relationships/image" Target="../media/image4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78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7.xml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8.wdp"/><Relationship Id="rId5" Type="http://schemas.openxmlformats.org/officeDocument/2006/relationships/image" Target="../media/image33.png"/><Relationship Id="rId4" Type="http://schemas.microsoft.com/office/2007/relationships/hdphoto" Target="../media/hdphoto1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0.wdp"/><Relationship Id="rId5" Type="http://schemas.openxmlformats.org/officeDocument/2006/relationships/image" Target="../media/image35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1.xml"/><Relationship Id="rId7" Type="http://schemas.openxmlformats.org/officeDocument/2006/relationships/image" Target="../media/image4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8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4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0.xml"/><Relationship Id="rId7" Type="http://schemas.openxmlformats.org/officeDocument/2006/relationships/image" Target="../media/image5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9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5.xml"/><Relationship Id="rId7" Type="http://schemas.openxmlformats.org/officeDocument/2006/relationships/image" Target="../media/image4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86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486"/>
            <a:ext cx="9144000" cy="51435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83568" y="2433101"/>
            <a:ext cx="8460432" cy="1224136"/>
          </a:xfrm>
          <a:custGeom>
            <a:avLst/>
            <a:gdLst>
              <a:gd name="connsiteX0" fmla="*/ 0 w 8460432"/>
              <a:gd name="connsiteY0" fmla="*/ 0 h 1224136"/>
              <a:gd name="connsiteX1" fmla="*/ 8460432 w 8460432"/>
              <a:gd name="connsiteY1" fmla="*/ 0 h 1224136"/>
              <a:gd name="connsiteX2" fmla="*/ 8460432 w 8460432"/>
              <a:gd name="connsiteY2" fmla="*/ 1224136 h 1224136"/>
              <a:gd name="connsiteX3" fmla="*/ 0 w 8460432"/>
              <a:gd name="connsiteY3" fmla="*/ 1224136 h 1224136"/>
              <a:gd name="connsiteX4" fmla="*/ 0 w 8460432"/>
              <a:gd name="connsiteY4" fmla="*/ 0 h 1224136"/>
              <a:gd name="connsiteX0" fmla="*/ 0 w 8460432"/>
              <a:gd name="connsiteY0" fmla="*/ 0 h 1231782"/>
              <a:gd name="connsiteX1" fmla="*/ 8460432 w 8460432"/>
              <a:gd name="connsiteY1" fmla="*/ 0 h 1231782"/>
              <a:gd name="connsiteX2" fmla="*/ 8460432 w 8460432"/>
              <a:gd name="connsiteY2" fmla="*/ 1224136 h 1231782"/>
              <a:gd name="connsiteX3" fmla="*/ 0 w 8460432"/>
              <a:gd name="connsiteY3" fmla="*/ 1224136 h 1231782"/>
              <a:gd name="connsiteX4" fmla="*/ 12892 w 8460432"/>
              <a:gd name="connsiteY4" fmla="*/ 1231782 h 1231782"/>
              <a:gd name="connsiteX5" fmla="*/ 0 w 8460432"/>
              <a:gd name="connsiteY5" fmla="*/ 0 h 1231782"/>
              <a:gd name="connsiteX0" fmla="*/ 0 w 8460432"/>
              <a:gd name="connsiteY0" fmla="*/ 0 h 1224136"/>
              <a:gd name="connsiteX1" fmla="*/ 8460432 w 8460432"/>
              <a:gd name="connsiteY1" fmla="*/ 0 h 1224136"/>
              <a:gd name="connsiteX2" fmla="*/ 8460432 w 8460432"/>
              <a:gd name="connsiteY2" fmla="*/ 1224136 h 1224136"/>
              <a:gd name="connsiteX3" fmla="*/ 0 w 8460432"/>
              <a:gd name="connsiteY3" fmla="*/ 1224136 h 1224136"/>
              <a:gd name="connsiteX4" fmla="*/ 699877 w 8460432"/>
              <a:gd name="connsiteY4" fmla="*/ 577963 h 1224136"/>
              <a:gd name="connsiteX5" fmla="*/ 0 w 8460432"/>
              <a:gd name="connsiteY5" fmla="*/ 0 h 1224136"/>
              <a:gd name="connsiteX0" fmla="*/ 0 w 8460432"/>
              <a:gd name="connsiteY0" fmla="*/ 0 h 1224136"/>
              <a:gd name="connsiteX1" fmla="*/ 8460432 w 8460432"/>
              <a:gd name="connsiteY1" fmla="*/ 0 h 1224136"/>
              <a:gd name="connsiteX2" fmla="*/ 8460432 w 8460432"/>
              <a:gd name="connsiteY2" fmla="*/ 1224136 h 1224136"/>
              <a:gd name="connsiteX3" fmla="*/ 0 w 8460432"/>
              <a:gd name="connsiteY3" fmla="*/ 1224136 h 1224136"/>
              <a:gd name="connsiteX4" fmla="*/ 458248 w 8460432"/>
              <a:gd name="connsiteY4" fmla="*/ 620603 h 1224136"/>
              <a:gd name="connsiteX5" fmla="*/ 0 w 8460432"/>
              <a:gd name="connsiteY5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432" h="1224136">
                <a:moveTo>
                  <a:pt x="0" y="0"/>
                </a:moveTo>
                <a:lnTo>
                  <a:pt x="8460432" y="0"/>
                </a:lnTo>
                <a:lnTo>
                  <a:pt x="8460432" y="1224136"/>
                </a:lnTo>
                <a:lnTo>
                  <a:pt x="0" y="1224136"/>
                </a:lnTo>
                <a:lnTo>
                  <a:pt x="458248" y="6206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83391"/>
              </a:gs>
              <a:gs pos="0">
                <a:srgbClr val="016AC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1984592" y="2571944"/>
            <a:ext cx="5404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1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全国中小学电脑制作活动</a:t>
            </a:r>
          </a:p>
        </p:txBody>
      </p:sp>
      <p:sp>
        <p:nvSpPr>
          <p:cNvPr id="7" name="文本框 24"/>
          <p:cNvSpPr txBox="1"/>
          <p:nvPr/>
        </p:nvSpPr>
        <p:spPr>
          <a:xfrm>
            <a:off x="5965937" y="3283259"/>
            <a:ext cx="3178063" cy="36933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spc="100" dirty="0">
                <a:solidFill>
                  <a:schemeClr val="bg1">
                    <a:alpha val="7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中央电化教育馆 项目部</a:t>
            </a:r>
            <a:endParaRPr lang="en-US" altLang="zh-CN" b="1" spc="100" dirty="0">
              <a:solidFill>
                <a:schemeClr val="bg1"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174446" y="4197304"/>
            <a:ext cx="3024336" cy="390670"/>
            <a:chOff x="3174446" y="4197304"/>
            <a:chExt cx="3024336" cy="39067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590177" y="4389210"/>
              <a:ext cx="576064" cy="0"/>
            </a:xfrm>
            <a:prstGeom prst="line">
              <a:avLst/>
            </a:prstGeom>
            <a:ln>
              <a:solidFill>
                <a:srgbClr val="403C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220072" y="4389210"/>
              <a:ext cx="576064" cy="0"/>
            </a:xfrm>
            <a:prstGeom prst="line">
              <a:avLst/>
            </a:prstGeom>
            <a:ln>
              <a:solidFill>
                <a:srgbClr val="403C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 flipV="1">
              <a:off x="4166241" y="4369780"/>
              <a:ext cx="45719" cy="45719"/>
            </a:xfrm>
            <a:prstGeom prst="ellipse">
              <a:avLst/>
            </a:prstGeom>
            <a:solidFill>
              <a:srgbClr val="403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11" name="椭圆 10"/>
            <p:cNvSpPr/>
            <p:nvPr/>
          </p:nvSpPr>
          <p:spPr>
            <a:xfrm flipV="1">
              <a:off x="5197212" y="4369780"/>
              <a:ext cx="45719" cy="45719"/>
            </a:xfrm>
            <a:prstGeom prst="ellipse">
              <a:avLst/>
            </a:prstGeom>
            <a:solidFill>
              <a:srgbClr val="403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12" name="标题 1"/>
            <p:cNvSpPr txBox="1">
              <a:spLocks/>
            </p:cNvSpPr>
            <p:nvPr/>
          </p:nvSpPr>
          <p:spPr>
            <a:xfrm>
              <a:off x="3174446" y="4197304"/>
              <a:ext cx="3024336" cy="3906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400" dirty="0">
                  <a:solidFill>
                    <a:srgbClr val="403C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2019.12.19</a:t>
              </a:r>
              <a:endParaRPr lang="zh-CN" altLang="en-US" sz="1400" dirty="0">
                <a:solidFill>
                  <a:srgbClr val="403C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3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2" y="270532"/>
            <a:ext cx="2448272" cy="212985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数字创作项目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08153C7-B973-4C9C-AFC2-088DB6C51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911534"/>
            <a:ext cx="5184576" cy="1660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00DE62A-5B39-4044-BB0A-D388BD400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548" y="2643758"/>
            <a:ext cx="5345857" cy="2012235"/>
          </a:xfrm>
          <a:prstGeom prst="rect">
            <a:avLst/>
          </a:prstGeom>
          <a:ln>
            <a:solidFill>
              <a:srgbClr val="403C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560FB24-6AED-4BCA-89F0-1D88D93A02BA}"/>
              </a:ext>
            </a:extLst>
          </p:cNvPr>
          <p:cNvSpPr/>
          <p:nvPr/>
        </p:nvSpPr>
        <p:spPr>
          <a:xfrm>
            <a:off x="1043608" y="1118084"/>
            <a:ext cx="2448272" cy="238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4372EBEF-B975-4C1C-9492-D86D92BE9FF3}"/>
              </a:ext>
            </a:extLst>
          </p:cNvPr>
          <p:cNvSpPr/>
          <p:nvPr/>
        </p:nvSpPr>
        <p:spPr>
          <a:xfrm>
            <a:off x="2843808" y="2859783"/>
            <a:ext cx="525658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1A00200-B5AD-4B8E-8796-E7B1B64083D0}"/>
              </a:ext>
            </a:extLst>
          </p:cNvPr>
          <p:cNvSpPr/>
          <p:nvPr/>
        </p:nvSpPr>
        <p:spPr>
          <a:xfrm>
            <a:off x="3563888" y="2081913"/>
            <a:ext cx="1656184" cy="238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3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51520" y="267493"/>
            <a:ext cx="2304256" cy="212985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数字创作项目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652D286-BCFC-4626-93DD-6B124BCFE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031" b="-1"/>
          <a:stretch/>
        </p:blipFill>
        <p:spPr>
          <a:xfrm>
            <a:off x="1295400" y="771549"/>
            <a:ext cx="6553200" cy="3676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560FB24-6AED-4BCA-89F0-1D88D93A02BA}"/>
              </a:ext>
            </a:extLst>
          </p:cNvPr>
          <p:cNvSpPr/>
          <p:nvPr/>
        </p:nvSpPr>
        <p:spPr>
          <a:xfrm>
            <a:off x="1805162" y="771550"/>
            <a:ext cx="3126878" cy="526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62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8200" y="164481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数字创作项目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3E2568B-BD6D-41D2-879A-4CE4EB663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852" y="1321892"/>
            <a:ext cx="7388872" cy="2343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DF88F54D-2D07-4E99-96F8-AF50CB4FA746}"/>
              </a:ext>
            </a:extLst>
          </p:cNvPr>
          <p:cNvCxnSpPr>
            <a:cxnSpLocks/>
          </p:cNvCxnSpPr>
          <p:nvPr/>
        </p:nvCxnSpPr>
        <p:spPr>
          <a:xfrm>
            <a:off x="1150512" y="1995686"/>
            <a:ext cx="70385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C2BB5F3A-3CAD-470C-BD03-8049298899C5}"/>
              </a:ext>
            </a:extLst>
          </p:cNvPr>
          <p:cNvCxnSpPr>
            <a:cxnSpLocks/>
          </p:cNvCxnSpPr>
          <p:nvPr/>
        </p:nvCxnSpPr>
        <p:spPr>
          <a:xfrm>
            <a:off x="7973058" y="1635646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8239B4C9-B9BD-46AC-AE18-341C4BF68F9E}"/>
              </a:ext>
            </a:extLst>
          </p:cNvPr>
          <p:cNvCxnSpPr>
            <a:cxnSpLocks/>
          </p:cNvCxnSpPr>
          <p:nvPr/>
        </p:nvCxnSpPr>
        <p:spPr>
          <a:xfrm>
            <a:off x="1150512" y="2314575"/>
            <a:ext cx="7007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469CA804-3F9E-4B29-8DA6-32121849226B}"/>
              </a:ext>
            </a:extLst>
          </p:cNvPr>
          <p:cNvCxnSpPr>
            <a:cxnSpLocks/>
          </p:cNvCxnSpPr>
          <p:nvPr/>
        </p:nvCxnSpPr>
        <p:spPr>
          <a:xfrm>
            <a:off x="1150512" y="2643758"/>
            <a:ext cx="457361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4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108520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数字创作项目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1FB2EDD-8321-406E-9ACD-9EE3E422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32" y="679024"/>
            <a:ext cx="7487046" cy="1741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D4F82D9-9734-46DE-96BA-C089F791E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2619269"/>
            <a:ext cx="7704856" cy="1752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766F49ED-8596-43AC-824D-9D6E652E1DEC}"/>
              </a:ext>
            </a:extLst>
          </p:cNvPr>
          <p:cNvSpPr/>
          <p:nvPr/>
        </p:nvSpPr>
        <p:spPr>
          <a:xfrm>
            <a:off x="683568" y="679024"/>
            <a:ext cx="2304256" cy="740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6CA6E51D-B370-488F-B4AB-07D0BEBA6CF0}"/>
              </a:ext>
            </a:extLst>
          </p:cNvPr>
          <p:cNvCxnSpPr>
            <a:cxnSpLocks/>
          </p:cNvCxnSpPr>
          <p:nvPr/>
        </p:nvCxnSpPr>
        <p:spPr>
          <a:xfrm>
            <a:off x="1907704" y="4011910"/>
            <a:ext cx="6265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E5381795-F7A1-45D5-94BE-FEBB2B13A668}"/>
              </a:ext>
            </a:extLst>
          </p:cNvPr>
          <p:cNvCxnSpPr>
            <a:cxnSpLocks/>
          </p:cNvCxnSpPr>
          <p:nvPr/>
        </p:nvCxnSpPr>
        <p:spPr>
          <a:xfrm>
            <a:off x="899592" y="429994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1D45A43-8530-4D8E-B245-0D967D371C17}"/>
              </a:ext>
            </a:extLst>
          </p:cNvPr>
          <p:cNvSpPr/>
          <p:nvPr/>
        </p:nvSpPr>
        <p:spPr>
          <a:xfrm>
            <a:off x="1907704" y="3282912"/>
            <a:ext cx="4824536" cy="368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F7132BB0-AC44-4E1F-8D1C-373404B3BFA1}"/>
              </a:ext>
            </a:extLst>
          </p:cNvPr>
          <p:cNvCxnSpPr>
            <a:cxnSpLocks/>
          </p:cNvCxnSpPr>
          <p:nvPr/>
        </p:nvCxnSpPr>
        <p:spPr>
          <a:xfrm>
            <a:off x="4427984" y="1707654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7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2" y="270533"/>
            <a:ext cx="1296144" cy="20655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481E7E7-0745-4EC2-B57B-C015C7406E7F}"/>
              </a:ext>
            </a:extLst>
          </p:cNvPr>
          <p:cNvGrpSpPr/>
          <p:nvPr/>
        </p:nvGrpSpPr>
        <p:grpSpPr>
          <a:xfrm>
            <a:off x="2123728" y="682063"/>
            <a:ext cx="4283290" cy="4019962"/>
            <a:chOff x="806353" y="856044"/>
            <a:chExt cx="4283290" cy="4019962"/>
          </a:xfrm>
        </p:grpSpPr>
        <p:sp>
          <p:nvSpPr>
            <p:cNvPr id="42" name="Circle: Hollow 24">
              <a:extLst>
                <a:ext uri="{FF2B5EF4-FFF2-40B4-BE49-F238E27FC236}">
                  <a16:creationId xmlns="" xmlns:a16="http://schemas.microsoft.com/office/drawing/2014/main" id="{CE042FA7-41FE-4CD2-9BC3-EEF8B7DCD150}"/>
                </a:ext>
              </a:extLst>
            </p:cNvPr>
            <p:cNvSpPr/>
            <p:nvPr/>
          </p:nvSpPr>
          <p:spPr>
            <a:xfrm>
              <a:off x="806353" y="856044"/>
              <a:ext cx="4283290" cy="4019962"/>
            </a:xfrm>
            <a:prstGeom prst="donut">
              <a:avLst>
                <a:gd name="adj" fmla="val 593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Circle: Hollow 27">
              <a:extLst>
                <a:ext uri="{FF2B5EF4-FFF2-40B4-BE49-F238E27FC236}">
                  <a16:creationId xmlns="" xmlns:a16="http://schemas.microsoft.com/office/drawing/2014/main" id="{6E5DD6B7-C610-400A-BB11-1B8FC7273D27}"/>
                </a:ext>
              </a:extLst>
            </p:cNvPr>
            <p:cNvSpPr/>
            <p:nvPr/>
          </p:nvSpPr>
          <p:spPr>
            <a:xfrm>
              <a:off x="1448847" y="1459038"/>
              <a:ext cx="2998303" cy="2813973"/>
            </a:xfrm>
            <a:prstGeom prst="donut">
              <a:avLst>
                <a:gd name="adj" fmla="val 5121"/>
              </a:avLst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/>
            </a:p>
          </p:txBody>
        </p:sp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5A4EF290-7026-4154-A505-2231B8A747A3}"/>
                </a:ext>
              </a:extLst>
            </p:cNvPr>
            <p:cNvGrpSpPr/>
            <p:nvPr/>
          </p:nvGrpSpPr>
          <p:grpSpPr>
            <a:xfrm>
              <a:off x="2519669" y="1240513"/>
              <a:ext cx="856658" cy="803992"/>
              <a:chOff x="2240327" y="1066533"/>
              <a:chExt cx="856658" cy="803992"/>
            </a:xfrm>
          </p:grpSpPr>
          <p:sp>
            <p:nvSpPr>
              <p:cNvPr id="43" name="Oval 25">
                <a:extLst>
                  <a:ext uri="{FF2B5EF4-FFF2-40B4-BE49-F238E27FC236}">
                    <a16:creationId xmlns="" xmlns:a16="http://schemas.microsoft.com/office/drawing/2014/main" id="{D3DF6FFB-9C0C-4E3D-9947-987E36B52275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50" name="TextBox 35">
                <a:extLst>
                  <a:ext uri="{FF2B5EF4-FFF2-40B4-BE49-F238E27FC236}">
                    <a16:creationId xmlns="" xmlns:a16="http://schemas.microsoft.com/office/drawing/2014/main" id="{A96F94A9-9C57-430B-B1F8-774C4A75DFCA}"/>
                  </a:ext>
                </a:extLst>
              </p:cNvPr>
              <p:cNvSpPr txBox="1"/>
              <p:nvPr/>
            </p:nvSpPr>
            <p:spPr>
              <a:xfrm>
                <a:off x="2323603" y="1183820"/>
                <a:ext cx="690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数字创作</a:t>
                </a: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="" xmlns:a16="http://schemas.microsoft.com/office/drawing/2014/main" id="{7348E6C3-AC00-457A-9FDE-76EA1FA5293B}"/>
                </a:ext>
              </a:extLst>
            </p:cNvPr>
            <p:cNvGrpSpPr/>
            <p:nvPr/>
          </p:nvGrpSpPr>
          <p:grpSpPr>
            <a:xfrm>
              <a:off x="1216891" y="2064344"/>
              <a:ext cx="856658" cy="803992"/>
              <a:chOff x="2240327" y="1066533"/>
              <a:chExt cx="856658" cy="803992"/>
            </a:xfrm>
          </p:grpSpPr>
          <p:sp>
            <p:nvSpPr>
              <p:cNvPr id="69" name="Oval 25">
                <a:extLst>
                  <a:ext uri="{FF2B5EF4-FFF2-40B4-BE49-F238E27FC236}">
                    <a16:creationId xmlns="" xmlns:a16="http://schemas.microsoft.com/office/drawing/2014/main" id="{CB08A5C4-4CFB-40DB-BC48-0918EA91BFED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0" name="TextBox 35">
                <a:extLst>
                  <a:ext uri="{FF2B5EF4-FFF2-40B4-BE49-F238E27FC236}">
                    <a16:creationId xmlns="" xmlns:a16="http://schemas.microsoft.com/office/drawing/2014/main" id="{AF173EDC-E000-40F0-86AE-FB7677DF77CA}"/>
                  </a:ext>
                </a:extLst>
              </p:cNvPr>
              <p:cNvSpPr txBox="1"/>
              <p:nvPr/>
            </p:nvSpPr>
            <p:spPr>
              <a:xfrm>
                <a:off x="2336767" y="1176141"/>
                <a:ext cx="68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程序设计</a:t>
                </a: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91F08E95-68CA-46FD-A441-4DBD65DC3A33}"/>
                </a:ext>
              </a:extLst>
            </p:cNvPr>
            <p:cNvGrpSpPr/>
            <p:nvPr/>
          </p:nvGrpSpPr>
          <p:grpSpPr>
            <a:xfrm>
              <a:off x="1637281" y="3391429"/>
              <a:ext cx="876461" cy="803992"/>
              <a:chOff x="2220524" y="1066533"/>
              <a:chExt cx="876461" cy="803992"/>
            </a:xfrm>
          </p:grpSpPr>
          <p:sp>
            <p:nvSpPr>
              <p:cNvPr id="72" name="Oval 25">
                <a:extLst>
                  <a:ext uri="{FF2B5EF4-FFF2-40B4-BE49-F238E27FC236}">
                    <a16:creationId xmlns="" xmlns:a16="http://schemas.microsoft.com/office/drawing/2014/main" id="{7FCE8312-F9FC-4954-ADA7-21009B02BFB1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3" name="TextBox 35">
                <a:extLst>
                  <a:ext uri="{FF2B5EF4-FFF2-40B4-BE49-F238E27FC236}">
                    <a16:creationId xmlns="" xmlns:a16="http://schemas.microsoft.com/office/drawing/2014/main" id="{9648CA2E-AB94-410D-A926-9C31EB395679}"/>
                  </a:ext>
                </a:extLst>
              </p:cNvPr>
              <p:cNvSpPr txBox="1"/>
              <p:nvPr/>
            </p:nvSpPr>
            <p:spPr>
              <a:xfrm>
                <a:off x="2220524" y="1296234"/>
                <a:ext cx="856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创客</a:t>
                </a: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EDABD167-8D1C-471E-A94E-49AF4D6FA267}"/>
                </a:ext>
              </a:extLst>
            </p:cNvPr>
            <p:cNvGrpSpPr/>
            <p:nvPr/>
          </p:nvGrpSpPr>
          <p:grpSpPr>
            <a:xfrm>
              <a:off x="3411950" y="3391429"/>
              <a:ext cx="856658" cy="803992"/>
              <a:chOff x="2240327" y="1066533"/>
              <a:chExt cx="856658" cy="803992"/>
            </a:xfrm>
          </p:grpSpPr>
          <p:sp>
            <p:nvSpPr>
              <p:cNvPr id="75" name="Oval 25">
                <a:extLst>
                  <a:ext uri="{FF2B5EF4-FFF2-40B4-BE49-F238E27FC236}">
                    <a16:creationId xmlns="" xmlns:a16="http://schemas.microsoft.com/office/drawing/2014/main" id="{F576BEFC-AA15-4B7E-86E2-35BFBC76203A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6" name="TextBox 35">
                <a:extLst>
                  <a:ext uri="{FF2B5EF4-FFF2-40B4-BE49-F238E27FC236}">
                    <a16:creationId xmlns="" xmlns:a16="http://schemas.microsoft.com/office/drawing/2014/main" id="{B81AEB69-5CA9-4211-B781-BCA1D02FA0B2}"/>
                  </a:ext>
                </a:extLst>
              </p:cNvPr>
              <p:cNvSpPr txBox="1"/>
              <p:nvPr/>
            </p:nvSpPr>
            <p:spPr>
              <a:xfrm>
                <a:off x="2286494" y="1167737"/>
                <a:ext cx="764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人工智能</a:t>
                </a: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6DEE8F06-4E5F-4AB0-81B9-700999C9FE9C}"/>
                </a:ext>
              </a:extLst>
            </p:cNvPr>
            <p:cNvGrpSpPr/>
            <p:nvPr/>
          </p:nvGrpSpPr>
          <p:grpSpPr>
            <a:xfrm>
              <a:off x="3676739" y="2080534"/>
              <a:ext cx="1183737" cy="803992"/>
              <a:chOff x="2096997" y="1066533"/>
              <a:chExt cx="1183737" cy="803992"/>
            </a:xfrm>
          </p:grpSpPr>
          <p:sp>
            <p:nvSpPr>
              <p:cNvPr id="78" name="Oval 25">
                <a:extLst>
                  <a:ext uri="{FF2B5EF4-FFF2-40B4-BE49-F238E27FC236}">
                    <a16:creationId xmlns="" xmlns:a16="http://schemas.microsoft.com/office/drawing/2014/main" id="{11401573-AB9C-4D85-8BC4-CC131186C33C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="" xmlns:a16="http://schemas.microsoft.com/office/drawing/2014/main" id="{B154822C-17F7-4502-8D5D-65092E58871D}"/>
                  </a:ext>
                </a:extLst>
              </p:cNvPr>
              <p:cNvSpPr txBox="1"/>
              <p:nvPr/>
            </p:nvSpPr>
            <p:spPr>
              <a:xfrm>
                <a:off x="2096997" y="1292624"/>
                <a:ext cx="11837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机器人</a:t>
                </a:r>
              </a:p>
            </p:txBody>
          </p:sp>
        </p:grpSp>
        <p:sp>
          <p:nvSpPr>
            <p:cNvPr id="80" name="Rectangle 189">
              <a:extLst>
                <a:ext uri="{FF2B5EF4-FFF2-40B4-BE49-F238E27FC236}">
                  <a16:creationId xmlns="" xmlns:a16="http://schemas.microsoft.com/office/drawing/2014/main" id="{298C923E-9283-4FCC-B299-8DB6E76FC640}"/>
                </a:ext>
              </a:extLst>
            </p:cNvPr>
            <p:cNvSpPr/>
            <p:nvPr/>
          </p:nvSpPr>
          <p:spPr>
            <a:xfrm>
              <a:off x="2341320" y="2891123"/>
              <a:ext cx="1328563" cy="376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solidFill>
                    <a:srgbClr val="0054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活动内容</a:t>
              </a:r>
              <a:endParaRPr lang="en-US" b="1" dirty="0">
                <a:solidFill>
                  <a:srgbClr val="0054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83" name="Freeform 168">
              <a:extLst>
                <a:ext uri="{FF2B5EF4-FFF2-40B4-BE49-F238E27FC236}">
                  <a16:creationId xmlns="" xmlns:a16="http://schemas.microsoft.com/office/drawing/2014/main" id="{3D09C491-DD0E-44F7-B165-0B1C3A351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6043" y="2306625"/>
              <a:ext cx="619216" cy="615632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2147483647 w 158"/>
                <a:gd name="T5" fmla="*/ 2147483647 h 162"/>
                <a:gd name="T6" fmla="*/ 2147483647 w 158"/>
                <a:gd name="T7" fmla="*/ 2147483647 h 162"/>
                <a:gd name="T8" fmla="*/ 2147483647 w 158"/>
                <a:gd name="T9" fmla="*/ 2147483647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2147483647 w 158"/>
                <a:gd name="T17" fmla="*/ 2147483647 h 162"/>
                <a:gd name="T18" fmla="*/ 2147483647 w 158"/>
                <a:gd name="T19" fmla="*/ 2147483647 h 162"/>
                <a:gd name="T20" fmla="*/ 2147483647 w 158"/>
                <a:gd name="T21" fmla="*/ 2147483647 h 162"/>
                <a:gd name="T22" fmla="*/ 2147483647 w 158"/>
                <a:gd name="T23" fmla="*/ 2147483647 h 162"/>
                <a:gd name="T24" fmla="*/ 2147483647 w 158"/>
                <a:gd name="T25" fmla="*/ 2147483647 h 162"/>
                <a:gd name="T26" fmla="*/ 2147483647 w 158"/>
                <a:gd name="T27" fmla="*/ 2147483647 h 162"/>
                <a:gd name="T28" fmla="*/ 2147483647 w 158"/>
                <a:gd name="T29" fmla="*/ 2147483647 h 162"/>
                <a:gd name="T30" fmla="*/ 2147483647 w 158"/>
                <a:gd name="T31" fmla="*/ 2147483647 h 162"/>
                <a:gd name="T32" fmla="*/ 2147483647 w 158"/>
                <a:gd name="T33" fmla="*/ 2147483647 h 162"/>
                <a:gd name="T34" fmla="*/ 2147483647 w 158"/>
                <a:gd name="T35" fmla="*/ 2147483647 h 162"/>
                <a:gd name="T36" fmla="*/ 2147483647 w 158"/>
                <a:gd name="T37" fmla="*/ 2147483647 h 162"/>
                <a:gd name="T38" fmla="*/ 2147483647 w 158"/>
                <a:gd name="T39" fmla="*/ 2147483647 h 162"/>
                <a:gd name="T40" fmla="*/ 2147483647 w 158"/>
                <a:gd name="T41" fmla="*/ 2147483647 h 162"/>
                <a:gd name="T42" fmla="*/ 2147483647 w 158"/>
                <a:gd name="T43" fmla="*/ 2147483647 h 162"/>
                <a:gd name="T44" fmla="*/ 2147483647 w 158"/>
                <a:gd name="T45" fmla="*/ 2147483647 h 162"/>
                <a:gd name="T46" fmla="*/ 2147483647 w 158"/>
                <a:gd name="T47" fmla="*/ 2147483647 h 162"/>
                <a:gd name="T48" fmla="*/ 2147483647 w 158"/>
                <a:gd name="T49" fmla="*/ 2147483647 h 162"/>
                <a:gd name="T50" fmla="*/ 2147483647 w 158"/>
                <a:gd name="T51" fmla="*/ 2147483647 h 162"/>
                <a:gd name="T52" fmla="*/ 2147483647 w 158"/>
                <a:gd name="T53" fmla="*/ 2147483647 h 162"/>
                <a:gd name="T54" fmla="*/ 2147483647 w 158"/>
                <a:gd name="T55" fmla="*/ 2147483647 h 162"/>
                <a:gd name="T56" fmla="*/ 2147483647 w 158"/>
                <a:gd name="T57" fmla="*/ 2147483647 h 162"/>
                <a:gd name="T58" fmla="*/ 2147483647 w 158"/>
                <a:gd name="T59" fmla="*/ 2147483647 h 162"/>
                <a:gd name="T60" fmla="*/ 2147483647 w 158"/>
                <a:gd name="T61" fmla="*/ 0 h 162"/>
                <a:gd name="T62" fmla="*/ 2147483647 w 158"/>
                <a:gd name="T63" fmla="*/ 2147483647 h 162"/>
                <a:gd name="T64" fmla="*/ 2147483647 w 158"/>
                <a:gd name="T65" fmla="*/ 2147483647 h 162"/>
                <a:gd name="T66" fmla="*/ 2147483647 w 158"/>
                <a:gd name="T67" fmla="*/ 2147483647 h 162"/>
                <a:gd name="T68" fmla="*/ 2147483647 w 158"/>
                <a:gd name="T69" fmla="*/ 2147483647 h 162"/>
                <a:gd name="T70" fmla="*/ 2147483647 w 158"/>
                <a:gd name="T71" fmla="*/ 2147483647 h 162"/>
                <a:gd name="T72" fmla="*/ 2147483647 w 158"/>
                <a:gd name="T73" fmla="*/ 2147483647 h 162"/>
                <a:gd name="T74" fmla="*/ 2147483647 w 158"/>
                <a:gd name="T75" fmla="*/ 2147483647 h 162"/>
                <a:gd name="T76" fmla="*/ 2147483647 w 158"/>
                <a:gd name="T77" fmla="*/ 2147483647 h 162"/>
                <a:gd name="T78" fmla="*/ 2147483647 w 158"/>
                <a:gd name="T79" fmla="*/ 2147483647 h 162"/>
                <a:gd name="T80" fmla="*/ 2147483647 w 158"/>
                <a:gd name="T81" fmla="*/ 2147483647 h 162"/>
                <a:gd name="T82" fmla="*/ 2147483647 w 158"/>
                <a:gd name="T83" fmla="*/ 2147483647 h 162"/>
                <a:gd name="T84" fmla="*/ 2147483647 w 158"/>
                <a:gd name="T85" fmla="*/ 2147483647 h 162"/>
                <a:gd name="T86" fmla="*/ 2147483647 w 158"/>
                <a:gd name="T87" fmla="*/ 2147483647 h 162"/>
                <a:gd name="T88" fmla="*/ 2147483647 w 158"/>
                <a:gd name="T89" fmla="*/ 2147483647 h 162"/>
                <a:gd name="T90" fmla="*/ 2147483647 w 158"/>
                <a:gd name="T91" fmla="*/ 2147483647 h 162"/>
                <a:gd name="T92" fmla="*/ 2147483647 w 158"/>
                <a:gd name="T93" fmla="*/ 2147483647 h 162"/>
                <a:gd name="T94" fmla="*/ 2147483647 w 158"/>
                <a:gd name="T95" fmla="*/ 2147483647 h 162"/>
                <a:gd name="T96" fmla="*/ 2147483647 w 158"/>
                <a:gd name="T97" fmla="*/ 2147483647 h 162"/>
                <a:gd name="T98" fmla="*/ 2147483647 w 158"/>
                <a:gd name="T99" fmla="*/ 2147483647 h 162"/>
                <a:gd name="T100" fmla="*/ 2147483647 w 158"/>
                <a:gd name="T101" fmla="*/ 2147483647 h 162"/>
                <a:gd name="T102" fmla="*/ 2147483647 w 158"/>
                <a:gd name="T103" fmla="*/ 2147483647 h 162"/>
                <a:gd name="T104" fmla="*/ 2147483647 w 158"/>
                <a:gd name="T105" fmla="*/ 2147483647 h 162"/>
                <a:gd name="T106" fmla="*/ 2147483647 w 158"/>
                <a:gd name="T107" fmla="*/ 2147483647 h 162"/>
                <a:gd name="T108" fmla="*/ 2147483647 w 158"/>
                <a:gd name="T109" fmla="*/ 2147483647 h 162"/>
                <a:gd name="T110" fmla="*/ 2147483647 w 158"/>
                <a:gd name="T111" fmla="*/ 2147483647 h 162"/>
                <a:gd name="T112" fmla="*/ 2147483647 w 158"/>
                <a:gd name="T113" fmla="*/ 2147483647 h 162"/>
                <a:gd name="T114" fmla="*/ 2147483647 w 158"/>
                <a:gd name="T115" fmla="*/ 2147483647 h 162"/>
                <a:gd name="T116" fmla="*/ 2147483647 w 158"/>
                <a:gd name="T117" fmla="*/ 2147483647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8" h="162">
                  <a:moveTo>
                    <a:pt x="56" y="74"/>
                  </a:moveTo>
                  <a:lnTo>
                    <a:pt x="56" y="74"/>
                  </a:lnTo>
                  <a:lnTo>
                    <a:pt x="64" y="76"/>
                  </a:lnTo>
                  <a:lnTo>
                    <a:pt x="68" y="68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74" y="82"/>
                  </a:lnTo>
                  <a:lnTo>
                    <a:pt x="78" y="84"/>
                  </a:lnTo>
                  <a:lnTo>
                    <a:pt x="80" y="88"/>
                  </a:lnTo>
                  <a:lnTo>
                    <a:pt x="88" y="84"/>
                  </a:lnTo>
                  <a:lnTo>
                    <a:pt x="92" y="90"/>
                  </a:lnTo>
                  <a:lnTo>
                    <a:pt x="94" y="94"/>
                  </a:lnTo>
                  <a:lnTo>
                    <a:pt x="86" y="100"/>
                  </a:lnTo>
                  <a:lnTo>
                    <a:pt x="88" y="106"/>
                  </a:lnTo>
                  <a:lnTo>
                    <a:pt x="96" y="108"/>
                  </a:lnTo>
                  <a:lnTo>
                    <a:pt x="98" y="114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6" y="128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42"/>
                  </a:lnTo>
                  <a:lnTo>
                    <a:pt x="80" y="140"/>
                  </a:lnTo>
                  <a:lnTo>
                    <a:pt x="78" y="142"/>
                  </a:lnTo>
                  <a:lnTo>
                    <a:pt x="74" y="146"/>
                  </a:lnTo>
                  <a:lnTo>
                    <a:pt x="78" y="152"/>
                  </a:lnTo>
                  <a:lnTo>
                    <a:pt x="72" y="156"/>
                  </a:lnTo>
                  <a:lnTo>
                    <a:pt x="68" y="158"/>
                  </a:lnTo>
                  <a:lnTo>
                    <a:pt x="62" y="152"/>
                  </a:lnTo>
                  <a:lnTo>
                    <a:pt x="56" y="154"/>
                  </a:lnTo>
                  <a:lnTo>
                    <a:pt x="54" y="162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42" y="154"/>
                  </a:lnTo>
                  <a:lnTo>
                    <a:pt x="34" y="152"/>
                  </a:lnTo>
                  <a:lnTo>
                    <a:pt x="30" y="158"/>
                  </a:lnTo>
                  <a:lnTo>
                    <a:pt x="24" y="156"/>
                  </a:lnTo>
                  <a:lnTo>
                    <a:pt x="20" y="152"/>
                  </a:lnTo>
                  <a:lnTo>
                    <a:pt x="22" y="144"/>
                  </a:lnTo>
                  <a:lnTo>
                    <a:pt x="20" y="142"/>
                  </a:lnTo>
                  <a:lnTo>
                    <a:pt x="16" y="140"/>
                  </a:lnTo>
                  <a:lnTo>
                    <a:pt x="10" y="142"/>
                  </a:lnTo>
                  <a:lnTo>
                    <a:pt x="6" y="138"/>
                  </a:lnTo>
                  <a:lnTo>
                    <a:pt x="4" y="132"/>
                  </a:lnTo>
                  <a:lnTo>
                    <a:pt x="10" y="128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8" y="106"/>
                  </a:lnTo>
                  <a:lnTo>
                    <a:pt x="10" y="98"/>
                  </a:lnTo>
                  <a:lnTo>
                    <a:pt x="4" y="94"/>
                  </a:lnTo>
                  <a:lnTo>
                    <a:pt x="6" y="88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0" y="84"/>
                  </a:lnTo>
                  <a:lnTo>
                    <a:pt x="22" y="82"/>
                  </a:lnTo>
                  <a:lnTo>
                    <a:pt x="20" y="74"/>
                  </a:lnTo>
                  <a:lnTo>
                    <a:pt x="24" y="70"/>
                  </a:lnTo>
                  <a:lnTo>
                    <a:pt x="30" y="68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4" y="66"/>
                  </a:lnTo>
                  <a:lnTo>
                    <a:pt x="56" y="74"/>
                  </a:lnTo>
                  <a:close/>
                  <a:moveTo>
                    <a:pt x="132" y="38"/>
                  </a:moveTo>
                  <a:lnTo>
                    <a:pt x="132" y="32"/>
                  </a:lnTo>
                  <a:lnTo>
                    <a:pt x="124" y="32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0" y="42"/>
                  </a:lnTo>
                  <a:lnTo>
                    <a:pt x="96" y="48"/>
                  </a:lnTo>
                  <a:lnTo>
                    <a:pt x="100" y="52"/>
                  </a:lnTo>
                  <a:lnTo>
                    <a:pt x="98" y="58"/>
                  </a:lnTo>
                  <a:lnTo>
                    <a:pt x="92" y="58"/>
                  </a:lnTo>
                  <a:lnTo>
                    <a:pt x="90" y="66"/>
                  </a:lnTo>
                  <a:lnTo>
                    <a:pt x="96" y="68"/>
                  </a:lnTo>
                  <a:lnTo>
                    <a:pt x="98" y="72"/>
                  </a:lnTo>
                  <a:lnTo>
                    <a:pt x="92" y="76"/>
                  </a:lnTo>
                  <a:lnTo>
                    <a:pt x="96" y="82"/>
                  </a:lnTo>
                  <a:lnTo>
                    <a:pt x="100" y="82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2" y="90"/>
                  </a:lnTo>
                  <a:lnTo>
                    <a:pt x="108" y="94"/>
                  </a:lnTo>
                  <a:lnTo>
                    <a:pt x="112" y="90"/>
                  </a:lnTo>
                  <a:lnTo>
                    <a:pt x="116" y="92"/>
                  </a:lnTo>
                  <a:lnTo>
                    <a:pt x="116" y="98"/>
                  </a:lnTo>
                  <a:lnTo>
                    <a:pt x="124" y="100"/>
                  </a:lnTo>
                  <a:lnTo>
                    <a:pt x="126" y="94"/>
                  </a:lnTo>
                  <a:lnTo>
                    <a:pt x="132" y="94"/>
                  </a:lnTo>
                  <a:lnTo>
                    <a:pt x="134" y="98"/>
                  </a:lnTo>
                  <a:lnTo>
                    <a:pt x="142" y="94"/>
                  </a:lnTo>
                  <a:lnTo>
                    <a:pt x="140" y="90"/>
                  </a:lnTo>
                  <a:lnTo>
                    <a:pt x="142" y="88"/>
                  </a:lnTo>
                  <a:lnTo>
                    <a:pt x="144" y="86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52" y="74"/>
                  </a:lnTo>
                  <a:lnTo>
                    <a:pt x="158" y="74"/>
                  </a:lnTo>
                  <a:lnTo>
                    <a:pt x="158" y="66"/>
                  </a:lnTo>
                  <a:lnTo>
                    <a:pt x="152" y="64"/>
                  </a:lnTo>
                  <a:lnTo>
                    <a:pt x="152" y="58"/>
                  </a:lnTo>
                  <a:lnTo>
                    <a:pt x="156" y="56"/>
                  </a:lnTo>
                  <a:lnTo>
                    <a:pt x="154" y="48"/>
                  </a:lnTo>
                  <a:lnTo>
                    <a:pt x="148" y="50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8" y="40"/>
                  </a:lnTo>
                  <a:lnTo>
                    <a:pt x="132" y="38"/>
                  </a:lnTo>
                  <a:close/>
                  <a:moveTo>
                    <a:pt x="126" y="54"/>
                  </a:moveTo>
                  <a:lnTo>
                    <a:pt x="126" y="54"/>
                  </a:lnTo>
                  <a:lnTo>
                    <a:pt x="130" y="54"/>
                  </a:lnTo>
                  <a:lnTo>
                    <a:pt x="134" y="58"/>
                  </a:lnTo>
                  <a:lnTo>
                    <a:pt x="136" y="62"/>
                  </a:lnTo>
                  <a:lnTo>
                    <a:pt x="136" y="66"/>
                  </a:lnTo>
                  <a:lnTo>
                    <a:pt x="136" y="72"/>
                  </a:lnTo>
                  <a:lnTo>
                    <a:pt x="132" y="76"/>
                  </a:lnTo>
                  <a:lnTo>
                    <a:pt x="128" y="78"/>
                  </a:lnTo>
                  <a:lnTo>
                    <a:pt x="124" y="78"/>
                  </a:lnTo>
                  <a:lnTo>
                    <a:pt x="118" y="76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16" y="56"/>
                  </a:lnTo>
                  <a:lnTo>
                    <a:pt x="120" y="54"/>
                  </a:lnTo>
                  <a:lnTo>
                    <a:pt x="126" y="54"/>
                  </a:lnTo>
                  <a:close/>
                  <a:moveTo>
                    <a:pt x="128" y="62"/>
                  </a:moveTo>
                  <a:lnTo>
                    <a:pt x="128" y="62"/>
                  </a:lnTo>
                  <a:lnTo>
                    <a:pt x="130" y="66"/>
                  </a:lnTo>
                  <a:lnTo>
                    <a:pt x="128" y="70"/>
                  </a:lnTo>
                  <a:lnTo>
                    <a:pt x="124" y="72"/>
                  </a:lnTo>
                  <a:lnTo>
                    <a:pt x="120" y="70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26" y="60"/>
                  </a:lnTo>
                  <a:lnTo>
                    <a:pt x="128" y="62"/>
                  </a:lnTo>
                  <a:close/>
                  <a:moveTo>
                    <a:pt x="140" y="54"/>
                  </a:moveTo>
                  <a:lnTo>
                    <a:pt x="140" y="54"/>
                  </a:lnTo>
                  <a:lnTo>
                    <a:pt x="142" y="60"/>
                  </a:lnTo>
                  <a:lnTo>
                    <a:pt x="144" y="68"/>
                  </a:lnTo>
                  <a:lnTo>
                    <a:pt x="140" y="74"/>
                  </a:lnTo>
                  <a:lnTo>
                    <a:pt x="136" y="80"/>
                  </a:lnTo>
                  <a:lnTo>
                    <a:pt x="130" y="84"/>
                  </a:lnTo>
                  <a:lnTo>
                    <a:pt x="122" y="84"/>
                  </a:lnTo>
                  <a:lnTo>
                    <a:pt x="116" y="82"/>
                  </a:lnTo>
                  <a:lnTo>
                    <a:pt x="110" y="78"/>
                  </a:lnTo>
                  <a:lnTo>
                    <a:pt x="106" y="70"/>
                  </a:lnTo>
                  <a:lnTo>
                    <a:pt x="106" y="64"/>
                  </a:lnTo>
                  <a:lnTo>
                    <a:pt x="108" y="56"/>
                  </a:lnTo>
                  <a:lnTo>
                    <a:pt x="112" y="50"/>
                  </a:lnTo>
                  <a:lnTo>
                    <a:pt x="120" y="48"/>
                  </a:lnTo>
                  <a:lnTo>
                    <a:pt x="126" y="46"/>
                  </a:lnTo>
                  <a:lnTo>
                    <a:pt x="134" y="50"/>
                  </a:lnTo>
                  <a:lnTo>
                    <a:pt x="140" y="54"/>
                  </a:lnTo>
                  <a:close/>
                  <a:moveTo>
                    <a:pt x="72" y="6"/>
                  </a:moveTo>
                  <a:lnTo>
                    <a:pt x="72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56" y="2"/>
                  </a:lnTo>
                  <a:lnTo>
                    <a:pt x="48" y="4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38" y="2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36" y="50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2" y="58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82" y="62"/>
                  </a:lnTo>
                  <a:lnTo>
                    <a:pt x="80" y="58"/>
                  </a:lnTo>
                  <a:lnTo>
                    <a:pt x="82" y="56"/>
                  </a:lnTo>
                  <a:lnTo>
                    <a:pt x="86" y="54"/>
                  </a:lnTo>
                  <a:lnTo>
                    <a:pt x="90" y="58"/>
                  </a:lnTo>
                  <a:lnTo>
                    <a:pt x="94" y="50"/>
                  </a:lnTo>
                  <a:lnTo>
                    <a:pt x="90" y="46"/>
                  </a:lnTo>
                  <a:lnTo>
                    <a:pt x="92" y="42"/>
                  </a:lnTo>
                  <a:lnTo>
                    <a:pt x="98" y="42"/>
                  </a:lnTo>
                  <a:lnTo>
                    <a:pt x="98" y="34"/>
                  </a:lnTo>
                  <a:lnTo>
                    <a:pt x="94" y="32"/>
                  </a:lnTo>
                  <a:lnTo>
                    <a:pt x="92" y="26"/>
                  </a:lnTo>
                  <a:lnTo>
                    <a:pt x="98" y="24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8" y="10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2" y="6"/>
                  </a:lnTo>
                  <a:close/>
                  <a:moveTo>
                    <a:pt x="66" y="22"/>
                  </a:moveTo>
                  <a:lnTo>
                    <a:pt x="66" y="22"/>
                  </a:lnTo>
                  <a:lnTo>
                    <a:pt x="72" y="24"/>
                  </a:lnTo>
                  <a:lnTo>
                    <a:pt x="74" y="26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0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8" y="24"/>
                  </a:lnTo>
                  <a:lnTo>
                    <a:pt x="62" y="22"/>
                  </a:lnTo>
                  <a:lnTo>
                    <a:pt x="66" y="22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2" y="30"/>
                  </a:lnTo>
                  <a:lnTo>
                    <a:pt x="66" y="28"/>
                  </a:lnTo>
                  <a:lnTo>
                    <a:pt x="70" y="30"/>
                  </a:lnTo>
                  <a:close/>
                  <a:moveTo>
                    <a:pt x="80" y="22"/>
                  </a:moveTo>
                  <a:lnTo>
                    <a:pt x="80" y="22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2" y="42"/>
                  </a:lnTo>
                  <a:lnTo>
                    <a:pt x="76" y="48"/>
                  </a:lnTo>
                  <a:lnTo>
                    <a:pt x="70" y="52"/>
                  </a:lnTo>
                  <a:lnTo>
                    <a:pt x="64" y="52"/>
                  </a:lnTo>
                  <a:lnTo>
                    <a:pt x="56" y="50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54" y="20"/>
                  </a:lnTo>
                  <a:lnTo>
                    <a:pt x="60" y="16"/>
                  </a:lnTo>
                  <a:lnTo>
                    <a:pt x="68" y="16"/>
                  </a:lnTo>
                  <a:lnTo>
                    <a:pt x="74" y="18"/>
                  </a:lnTo>
                  <a:lnTo>
                    <a:pt x="80" y="22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2" y="9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30" y="114"/>
                  </a:lnTo>
                  <a:lnTo>
                    <a:pt x="32" y="120"/>
                  </a:lnTo>
                  <a:lnTo>
                    <a:pt x="36" y="126"/>
                  </a:lnTo>
                  <a:lnTo>
                    <a:pt x="42" y="130"/>
                  </a:lnTo>
                  <a:lnTo>
                    <a:pt x="48" y="130"/>
                  </a:lnTo>
                  <a:lnTo>
                    <a:pt x="56" y="130"/>
                  </a:lnTo>
                  <a:lnTo>
                    <a:pt x="60" y="126"/>
                  </a:lnTo>
                  <a:lnTo>
                    <a:pt x="64" y="120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48" y="96"/>
                  </a:lnTo>
                  <a:close/>
                  <a:moveTo>
                    <a:pt x="54" y="108"/>
                  </a:moveTo>
                  <a:lnTo>
                    <a:pt x="54" y="108"/>
                  </a:lnTo>
                  <a:lnTo>
                    <a:pt x="52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0" y="114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8" y="122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6" y="116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4" y="108"/>
                  </a:lnTo>
                  <a:close/>
                  <a:moveTo>
                    <a:pt x="68" y="94"/>
                  </a:moveTo>
                  <a:lnTo>
                    <a:pt x="68" y="94"/>
                  </a:lnTo>
                  <a:lnTo>
                    <a:pt x="60" y="88"/>
                  </a:lnTo>
                  <a:lnTo>
                    <a:pt x="48" y="86"/>
                  </a:lnTo>
                  <a:lnTo>
                    <a:pt x="38" y="88"/>
                  </a:lnTo>
                  <a:lnTo>
                    <a:pt x="30" y="94"/>
                  </a:lnTo>
                  <a:lnTo>
                    <a:pt x="24" y="102"/>
                  </a:lnTo>
                  <a:lnTo>
                    <a:pt x="22" y="114"/>
                  </a:lnTo>
                  <a:lnTo>
                    <a:pt x="24" y="124"/>
                  </a:lnTo>
                  <a:lnTo>
                    <a:pt x="30" y="132"/>
                  </a:lnTo>
                  <a:lnTo>
                    <a:pt x="38" y="138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4" y="102"/>
                  </a:lnTo>
                  <a:lnTo>
                    <a:pt x="68" y="94"/>
                  </a:lnTo>
                  <a:close/>
                </a:path>
              </a:pathLst>
            </a:custGeom>
            <a:solidFill>
              <a:srgbClr val="0160A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</p:spTree>
    <p:extLst>
      <p:ext uri="{BB962C8B-B14F-4D97-AF65-F5344CB8AC3E}">
        <p14:creationId xmlns:p14="http://schemas.microsoft.com/office/powerpoint/2010/main" val="170709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108520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程序设计项目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A247AEA-D028-42E1-97B1-4681D9613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938"/>
          <a:stretch/>
        </p:blipFill>
        <p:spPr>
          <a:xfrm>
            <a:off x="487497" y="1275607"/>
            <a:ext cx="7919554" cy="2232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87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程序设计项目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403280F-5B41-4C65-806E-6E138A5BEA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706"/>
          <a:stretch/>
        </p:blipFill>
        <p:spPr>
          <a:xfrm>
            <a:off x="1114526" y="815562"/>
            <a:ext cx="6823116" cy="36357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47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程序设计项目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75EAEC2-636F-4C0D-B301-E26BC5094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536164"/>
            <a:ext cx="7663063" cy="1690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34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程序设计项目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167965F-5BEC-4E2D-8869-45AFED6DE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992" y="1266687"/>
            <a:ext cx="7802015" cy="2520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AAD4B6A2-4923-41B0-A01A-CDADE1140206}"/>
              </a:ext>
            </a:extLst>
          </p:cNvPr>
          <p:cNvCxnSpPr>
            <a:cxnSpLocks/>
          </p:cNvCxnSpPr>
          <p:nvPr/>
        </p:nvCxnSpPr>
        <p:spPr>
          <a:xfrm>
            <a:off x="5004048" y="2355726"/>
            <a:ext cx="3468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67E46F81-EE9D-40A2-A3D9-18AB2CD74640}"/>
              </a:ext>
            </a:extLst>
          </p:cNvPr>
          <p:cNvCxnSpPr>
            <a:cxnSpLocks/>
          </p:cNvCxnSpPr>
          <p:nvPr/>
        </p:nvCxnSpPr>
        <p:spPr>
          <a:xfrm>
            <a:off x="670992" y="2715766"/>
            <a:ext cx="3468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6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程序设计项目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35B931D-1F7D-4911-BFD4-3D294C556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" b="7047"/>
          <a:stretch/>
        </p:blipFill>
        <p:spPr>
          <a:xfrm>
            <a:off x="1138334" y="1550954"/>
            <a:ext cx="6834724" cy="10207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85949DF4-87BE-4213-9FE0-386C82052ECE}"/>
              </a:ext>
            </a:extLst>
          </p:cNvPr>
          <p:cNvSpPr/>
          <p:nvPr/>
        </p:nvSpPr>
        <p:spPr>
          <a:xfrm>
            <a:off x="1907704" y="2217069"/>
            <a:ext cx="5508104" cy="354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4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rcRect l="-2471" b="251"/>
          <a:stretch>
            <a:fillRect/>
          </a:stretch>
        </p:blipFill>
        <p:spPr>
          <a:xfrm>
            <a:off x="-108520" y="1670048"/>
            <a:ext cx="3672408" cy="1962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78" y="318547"/>
            <a:ext cx="1135865" cy="2788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83"/>
            <a:ext cx="4973996" cy="247441"/>
          </a:xfrm>
          <a:prstGeom prst="rect">
            <a:avLst/>
          </a:prstGeom>
          <a:solidFill>
            <a:srgbClr val="0160AF"/>
          </a:solidFill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04495" y="318770"/>
            <a:ext cx="1296035" cy="247650"/>
          </a:xfrm>
        </p:spPr>
        <p:txBody>
          <a:bodyPr anchor="ctr" anchorCtr="0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1" name="Isosceles Triangle 302">
            <a:extLst>
              <a:ext uri="{FF2B5EF4-FFF2-40B4-BE49-F238E27FC236}">
                <a16:creationId xmlns="" xmlns:a16="http://schemas.microsoft.com/office/drawing/2014/main" id="{5E5FE818-0655-497F-A19E-41E70510372E}"/>
              </a:ext>
            </a:extLst>
          </p:cNvPr>
          <p:cNvSpPr/>
          <p:nvPr/>
        </p:nvSpPr>
        <p:spPr>
          <a:xfrm rot="5400000">
            <a:off x="2969021" y="2336923"/>
            <a:ext cx="1981821" cy="648072"/>
          </a:xfrm>
          <a:prstGeom prst="triangle">
            <a:avLst>
              <a:gd name="adj" fmla="val 50683"/>
            </a:avLst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CACA9F3-BD30-42C6-924B-27132CD47528}"/>
              </a:ext>
            </a:extLst>
          </p:cNvPr>
          <p:cNvGrpSpPr/>
          <p:nvPr/>
        </p:nvGrpSpPr>
        <p:grpSpPr>
          <a:xfrm>
            <a:off x="4508481" y="1764561"/>
            <a:ext cx="3470109" cy="375141"/>
            <a:chOff x="4508481" y="1698542"/>
            <a:chExt cx="3470109" cy="375141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67952E8-8338-40A1-9D99-C63273728EFC}"/>
                </a:ext>
              </a:extLst>
            </p:cNvPr>
            <p:cNvGrpSpPr/>
            <p:nvPr/>
          </p:nvGrpSpPr>
          <p:grpSpPr>
            <a:xfrm>
              <a:off x="4508481" y="1708910"/>
              <a:ext cx="364770" cy="364773"/>
              <a:chOff x="4725865" y="4144245"/>
              <a:chExt cx="364770" cy="364773"/>
            </a:xfrm>
          </p:grpSpPr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4725865" y="4144245"/>
                <a:ext cx="364770" cy="364773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zh-CN" altLang="en-US" sz="2399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4" name="Group 82">
                <a:extLst>
                  <a:ext uri="{FF2B5EF4-FFF2-40B4-BE49-F238E27FC236}">
                    <a16:creationId xmlns="" xmlns:a16="http://schemas.microsoft.com/office/drawing/2014/main" id="{FC17FA5C-68E3-4B32-9DD0-D7B331EF736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09256" y="4227934"/>
                <a:ext cx="281379" cy="275650"/>
                <a:chOff x="5686" y="1866"/>
                <a:chExt cx="442" cy="433"/>
              </a:xfrm>
              <a:solidFill>
                <a:schemeClr val="bg1"/>
              </a:solidFill>
            </p:grpSpPr>
            <p:sp>
              <p:nvSpPr>
                <p:cNvPr id="45" name="Freeform 83">
                  <a:extLst>
                    <a:ext uri="{FF2B5EF4-FFF2-40B4-BE49-F238E27FC236}">
                      <a16:creationId xmlns="" xmlns:a16="http://schemas.microsoft.com/office/drawing/2014/main" id="{156595D0-59B2-403A-A7EC-7119D723F0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52" y="2030"/>
                  <a:ext cx="215" cy="209"/>
                </a:xfrm>
                <a:custGeom>
                  <a:avLst/>
                  <a:gdLst>
                    <a:gd name="T0" fmla="*/ 70 w 140"/>
                    <a:gd name="T1" fmla="*/ 140 h 140"/>
                    <a:gd name="T2" fmla="*/ 0 w 140"/>
                    <a:gd name="T3" fmla="*/ 70 h 140"/>
                    <a:gd name="T4" fmla="*/ 70 w 140"/>
                    <a:gd name="T5" fmla="*/ 0 h 140"/>
                    <a:gd name="T6" fmla="*/ 140 w 140"/>
                    <a:gd name="T7" fmla="*/ 70 h 140"/>
                    <a:gd name="T8" fmla="*/ 70 w 140"/>
                    <a:gd name="T9" fmla="*/ 140 h 140"/>
                    <a:gd name="T10" fmla="*/ 70 w 140"/>
                    <a:gd name="T11" fmla="*/ 12 h 140"/>
                    <a:gd name="T12" fmla="*/ 12 w 140"/>
                    <a:gd name="T13" fmla="*/ 70 h 140"/>
                    <a:gd name="T14" fmla="*/ 70 w 140"/>
                    <a:gd name="T15" fmla="*/ 128 h 140"/>
                    <a:gd name="T16" fmla="*/ 128 w 140"/>
                    <a:gd name="T17" fmla="*/ 70 h 140"/>
                    <a:gd name="T18" fmla="*/ 70 w 140"/>
                    <a:gd name="T19" fmla="*/ 1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0" h="140">
                      <a:moveTo>
                        <a:pt x="70" y="140"/>
                      </a:moveTo>
                      <a:cubicBezTo>
                        <a:pt x="31" y="140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40" y="31"/>
                        <a:pt x="140" y="70"/>
                      </a:cubicBezTo>
                      <a:cubicBezTo>
                        <a:pt x="140" y="108"/>
                        <a:pt x="108" y="140"/>
                        <a:pt x="70" y="140"/>
                      </a:cubicBezTo>
                      <a:close/>
                      <a:moveTo>
                        <a:pt x="70" y="12"/>
                      </a:moveTo>
                      <a:cubicBezTo>
                        <a:pt x="38" y="12"/>
                        <a:pt x="12" y="38"/>
                        <a:pt x="12" y="70"/>
                      </a:cubicBezTo>
                      <a:cubicBezTo>
                        <a:pt x="12" y="102"/>
                        <a:pt x="38" y="128"/>
                        <a:pt x="70" y="128"/>
                      </a:cubicBezTo>
                      <a:cubicBezTo>
                        <a:pt x="102" y="128"/>
                        <a:pt x="128" y="102"/>
                        <a:pt x="128" y="70"/>
                      </a:cubicBezTo>
                      <a:cubicBezTo>
                        <a:pt x="128" y="38"/>
                        <a:pt x="102" y="12"/>
                        <a:pt x="7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84">
                  <a:extLst>
                    <a:ext uri="{FF2B5EF4-FFF2-40B4-BE49-F238E27FC236}">
                      <a16:creationId xmlns="" xmlns:a16="http://schemas.microsoft.com/office/drawing/2014/main" id="{BD1A3609-D087-4210-BA4C-F5CD2D2CD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8" y="2191"/>
                  <a:ext cx="110" cy="108"/>
                </a:xfrm>
                <a:custGeom>
                  <a:avLst/>
                  <a:gdLst>
                    <a:gd name="T0" fmla="*/ 66 w 72"/>
                    <a:gd name="T1" fmla="*/ 72 h 72"/>
                    <a:gd name="T2" fmla="*/ 62 w 72"/>
                    <a:gd name="T3" fmla="*/ 70 h 72"/>
                    <a:gd name="T4" fmla="*/ 3 w 72"/>
                    <a:gd name="T5" fmla="*/ 11 h 72"/>
                    <a:gd name="T6" fmla="*/ 3 w 72"/>
                    <a:gd name="T7" fmla="*/ 3 h 72"/>
                    <a:gd name="T8" fmla="*/ 11 w 72"/>
                    <a:gd name="T9" fmla="*/ 3 h 72"/>
                    <a:gd name="T10" fmla="*/ 70 w 72"/>
                    <a:gd name="T11" fmla="*/ 62 h 72"/>
                    <a:gd name="T12" fmla="*/ 70 w 72"/>
                    <a:gd name="T13" fmla="*/ 70 h 72"/>
                    <a:gd name="T14" fmla="*/ 66 w 72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4" y="72"/>
                        <a:pt x="63" y="71"/>
                        <a:pt x="62" y="7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0" y="9"/>
                        <a:pt x="0" y="5"/>
                        <a:pt x="3" y="3"/>
                      </a:cubicBezTo>
                      <a:cubicBezTo>
                        <a:pt x="5" y="0"/>
                        <a:pt x="9" y="0"/>
                        <a:pt x="11" y="3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ubicBezTo>
                        <a:pt x="72" y="64"/>
                        <a:pt x="72" y="68"/>
                        <a:pt x="70" y="70"/>
                      </a:cubicBezTo>
                      <a:cubicBezTo>
                        <a:pt x="69" y="71"/>
                        <a:pt x="67" y="72"/>
                        <a:pt x="66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85">
                  <a:extLst>
                    <a:ext uri="{FF2B5EF4-FFF2-40B4-BE49-F238E27FC236}">
                      <a16:creationId xmlns="" xmlns:a16="http://schemas.microsoft.com/office/drawing/2014/main" id="{059D116A-4B94-4376-999C-E6B9B33F2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6" y="1938"/>
                  <a:ext cx="275" cy="216"/>
                </a:xfrm>
                <a:custGeom>
                  <a:avLst/>
                  <a:gdLst>
                    <a:gd name="T0" fmla="*/ 78 w 180"/>
                    <a:gd name="T1" fmla="*/ 144 h 144"/>
                    <a:gd name="T2" fmla="*/ 6 w 180"/>
                    <a:gd name="T3" fmla="*/ 144 h 144"/>
                    <a:gd name="T4" fmla="*/ 0 w 180"/>
                    <a:gd name="T5" fmla="*/ 138 h 144"/>
                    <a:gd name="T6" fmla="*/ 0 w 180"/>
                    <a:gd name="T7" fmla="*/ 6 h 144"/>
                    <a:gd name="T8" fmla="*/ 6 w 180"/>
                    <a:gd name="T9" fmla="*/ 0 h 144"/>
                    <a:gd name="T10" fmla="*/ 174 w 180"/>
                    <a:gd name="T11" fmla="*/ 0 h 144"/>
                    <a:gd name="T12" fmla="*/ 180 w 180"/>
                    <a:gd name="T13" fmla="*/ 6 h 144"/>
                    <a:gd name="T14" fmla="*/ 180 w 180"/>
                    <a:gd name="T15" fmla="*/ 30 h 144"/>
                    <a:gd name="T16" fmla="*/ 174 w 180"/>
                    <a:gd name="T17" fmla="*/ 36 h 144"/>
                    <a:gd name="T18" fmla="*/ 168 w 180"/>
                    <a:gd name="T19" fmla="*/ 30 h 144"/>
                    <a:gd name="T20" fmla="*/ 168 w 180"/>
                    <a:gd name="T21" fmla="*/ 12 h 144"/>
                    <a:gd name="T22" fmla="*/ 12 w 180"/>
                    <a:gd name="T23" fmla="*/ 12 h 144"/>
                    <a:gd name="T24" fmla="*/ 12 w 180"/>
                    <a:gd name="T25" fmla="*/ 132 h 144"/>
                    <a:gd name="T26" fmla="*/ 78 w 180"/>
                    <a:gd name="T27" fmla="*/ 132 h 144"/>
                    <a:gd name="T28" fmla="*/ 84 w 180"/>
                    <a:gd name="T29" fmla="*/ 138 h 144"/>
                    <a:gd name="T30" fmla="*/ 78 w 180"/>
                    <a:gd name="T31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144">
                      <a:moveTo>
                        <a:pt x="78" y="144"/>
                      </a:moveTo>
                      <a:cubicBezTo>
                        <a:pt x="6" y="144"/>
                        <a:pt x="6" y="144"/>
                        <a:pt x="6" y="144"/>
                      </a:cubicBezTo>
                      <a:cubicBezTo>
                        <a:pt x="3" y="144"/>
                        <a:pt x="0" y="142"/>
                        <a:pt x="0" y="13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78" y="0"/>
                        <a:pt x="180" y="3"/>
                        <a:pt x="180" y="6"/>
                      </a:cubicBezTo>
                      <a:cubicBezTo>
                        <a:pt x="180" y="30"/>
                        <a:pt x="180" y="30"/>
                        <a:pt x="180" y="30"/>
                      </a:cubicBezTo>
                      <a:cubicBezTo>
                        <a:pt x="180" y="34"/>
                        <a:pt x="178" y="36"/>
                        <a:pt x="174" y="36"/>
                      </a:cubicBezTo>
                      <a:cubicBezTo>
                        <a:pt x="171" y="36"/>
                        <a:pt x="168" y="34"/>
                        <a:pt x="168" y="30"/>
                      </a:cubicBezTo>
                      <a:cubicBezTo>
                        <a:pt x="168" y="12"/>
                        <a:pt x="168" y="12"/>
                        <a:pt x="168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32"/>
                        <a:pt x="12" y="132"/>
                        <a:pt x="12" y="132"/>
                      </a:cubicBezTo>
                      <a:cubicBezTo>
                        <a:pt x="78" y="132"/>
                        <a:pt x="78" y="132"/>
                        <a:pt x="78" y="132"/>
                      </a:cubicBezTo>
                      <a:cubicBezTo>
                        <a:pt x="82" y="132"/>
                        <a:pt x="84" y="135"/>
                        <a:pt x="84" y="138"/>
                      </a:cubicBezTo>
                      <a:cubicBezTo>
                        <a:pt x="84" y="142"/>
                        <a:pt x="82" y="144"/>
                        <a:pt x="7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86">
                  <a:extLst>
                    <a:ext uri="{FF2B5EF4-FFF2-40B4-BE49-F238E27FC236}">
                      <a16:creationId xmlns="" xmlns:a16="http://schemas.microsoft.com/office/drawing/2014/main" id="{98190D5D-23C0-45F6-82B6-F92D1C644F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86" y="1866"/>
                  <a:ext cx="277" cy="90"/>
                </a:xfrm>
                <a:custGeom>
                  <a:avLst/>
                  <a:gdLst>
                    <a:gd name="T0" fmla="*/ 174 w 181"/>
                    <a:gd name="T1" fmla="*/ 60 h 60"/>
                    <a:gd name="T2" fmla="*/ 6 w 181"/>
                    <a:gd name="T3" fmla="*/ 60 h 60"/>
                    <a:gd name="T4" fmla="*/ 1 w 181"/>
                    <a:gd name="T5" fmla="*/ 57 h 60"/>
                    <a:gd name="T6" fmla="*/ 2 w 181"/>
                    <a:gd name="T7" fmla="*/ 50 h 60"/>
                    <a:gd name="T8" fmla="*/ 50 w 181"/>
                    <a:gd name="T9" fmla="*/ 2 h 60"/>
                    <a:gd name="T10" fmla="*/ 54 w 181"/>
                    <a:gd name="T11" fmla="*/ 0 h 60"/>
                    <a:gd name="T12" fmla="*/ 126 w 181"/>
                    <a:gd name="T13" fmla="*/ 0 h 60"/>
                    <a:gd name="T14" fmla="*/ 131 w 181"/>
                    <a:gd name="T15" fmla="*/ 2 h 60"/>
                    <a:gd name="T16" fmla="*/ 179 w 181"/>
                    <a:gd name="T17" fmla="*/ 50 h 60"/>
                    <a:gd name="T18" fmla="*/ 180 w 181"/>
                    <a:gd name="T19" fmla="*/ 57 h 60"/>
                    <a:gd name="T20" fmla="*/ 174 w 181"/>
                    <a:gd name="T21" fmla="*/ 60 h 60"/>
                    <a:gd name="T22" fmla="*/ 21 w 181"/>
                    <a:gd name="T23" fmla="*/ 48 h 60"/>
                    <a:gd name="T24" fmla="*/ 160 w 181"/>
                    <a:gd name="T25" fmla="*/ 48 h 60"/>
                    <a:gd name="T26" fmla="*/ 124 w 181"/>
                    <a:gd name="T27" fmla="*/ 12 h 60"/>
                    <a:gd name="T28" fmla="*/ 57 w 181"/>
                    <a:gd name="T29" fmla="*/ 12 h 60"/>
                    <a:gd name="T30" fmla="*/ 21 w 181"/>
                    <a:gd name="T31" fmla="*/ 4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1" h="60">
                      <a:moveTo>
                        <a:pt x="174" y="60"/>
                      </a:move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60"/>
                        <a:pt x="2" y="59"/>
                        <a:pt x="1" y="57"/>
                      </a:cubicBezTo>
                      <a:cubicBezTo>
                        <a:pt x="0" y="55"/>
                        <a:pt x="0" y="52"/>
                        <a:pt x="2" y="50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1" y="1"/>
                        <a:pt x="53" y="0"/>
                        <a:pt x="54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8" y="0"/>
                        <a:pt x="130" y="1"/>
                        <a:pt x="131" y="2"/>
                      </a:cubicBezTo>
                      <a:cubicBezTo>
                        <a:pt x="179" y="50"/>
                        <a:pt x="179" y="50"/>
                        <a:pt x="179" y="50"/>
                      </a:cubicBezTo>
                      <a:cubicBezTo>
                        <a:pt x="180" y="52"/>
                        <a:pt x="181" y="55"/>
                        <a:pt x="180" y="57"/>
                      </a:cubicBezTo>
                      <a:cubicBezTo>
                        <a:pt x="179" y="59"/>
                        <a:pt x="177" y="60"/>
                        <a:pt x="174" y="60"/>
                      </a:cubicBezTo>
                      <a:close/>
                      <a:moveTo>
                        <a:pt x="21" y="48"/>
                      </a:move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24" y="12"/>
                        <a:pt x="124" y="12"/>
                        <a:pt x="124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lnTo>
                        <a:pt x="21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87">
                  <a:extLst>
                    <a:ext uri="{FF2B5EF4-FFF2-40B4-BE49-F238E27FC236}">
                      <a16:creationId xmlns="" xmlns:a16="http://schemas.microsoft.com/office/drawing/2014/main" id="{9EE7DA65-938C-4746-84B5-4742CABAD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4" y="1866"/>
                  <a:ext cx="19" cy="90"/>
                </a:xfrm>
                <a:custGeom>
                  <a:avLst/>
                  <a:gdLst>
                    <a:gd name="T0" fmla="*/ 6 w 12"/>
                    <a:gd name="T1" fmla="*/ 60 h 60"/>
                    <a:gd name="T2" fmla="*/ 0 w 12"/>
                    <a:gd name="T3" fmla="*/ 54 h 60"/>
                    <a:gd name="T4" fmla="*/ 0 w 12"/>
                    <a:gd name="T5" fmla="*/ 6 h 60"/>
                    <a:gd name="T6" fmla="*/ 6 w 12"/>
                    <a:gd name="T7" fmla="*/ 0 h 60"/>
                    <a:gd name="T8" fmla="*/ 12 w 12"/>
                    <a:gd name="T9" fmla="*/ 6 h 60"/>
                    <a:gd name="T10" fmla="*/ 12 w 12"/>
                    <a:gd name="T11" fmla="*/ 54 h 60"/>
                    <a:gd name="T12" fmla="*/ 6 w 12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0">
                      <a:moveTo>
                        <a:pt x="6" y="60"/>
                      </a:moveTo>
                      <a:cubicBezTo>
                        <a:pt x="3" y="60"/>
                        <a:pt x="0" y="58"/>
                        <a:pt x="0" y="5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8"/>
                        <a:pt x="10" y="60"/>
                        <a:pt x="6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3" name="Rectangle 97">
              <a:extLst>
                <a:ext uri="{FF2B5EF4-FFF2-40B4-BE49-F238E27FC236}">
                  <a16:creationId xmlns="" xmlns:a16="http://schemas.microsoft.com/office/drawing/2014/main" id="{AC79E9E5-7621-4340-B3ED-B7102E095417}"/>
                </a:ext>
              </a:extLst>
            </p:cNvPr>
            <p:cNvSpPr/>
            <p:nvPr/>
          </p:nvSpPr>
          <p:spPr>
            <a:xfrm>
              <a:off x="4973819" y="1698542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活动介绍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CB8EB74-2716-44C8-8D38-7765C4BDE9E1}"/>
              </a:ext>
            </a:extLst>
          </p:cNvPr>
          <p:cNvGrpSpPr/>
          <p:nvPr/>
        </p:nvGrpSpPr>
        <p:grpSpPr>
          <a:xfrm>
            <a:off x="4510471" y="2530093"/>
            <a:ext cx="3470109" cy="374537"/>
            <a:chOff x="4508481" y="2587831"/>
            <a:chExt cx="3470109" cy="374537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471D6E22-E2F9-466A-911E-90C3C2D72483}"/>
                </a:ext>
              </a:extLst>
            </p:cNvPr>
            <p:cNvGrpSpPr/>
            <p:nvPr/>
          </p:nvGrpSpPr>
          <p:grpSpPr>
            <a:xfrm>
              <a:off x="4508481" y="2587831"/>
              <a:ext cx="369996" cy="341516"/>
              <a:chOff x="4508693" y="2518264"/>
              <a:chExt cx="369996" cy="341516"/>
            </a:xfrm>
          </p:grpSpPr>
          <p:sp>
            <p:nvSpPr>
              <p:cNvPr id="27" name="椭圆 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508693" y="2518264"/>
                <a:ext cx="369996" cy="341516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zh-CN" altLang="en-US" sz="2399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0" name="Group 68">
                <a:extLst>
                  <a:ext uri="{FF2B5EF4-FFF2-40B4-BE49-F238E27FC236}">
                    <a16:creationId xmlns="" xmlns:a16="http://schemas.microsoft.com/office/drawing/2014/main" id="{0CD92719-78DE-46A3-95C6-E0F297244C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64547" y="2552802"/>
                <a:ext cx="264597" cy="257997"/>
                <a:chOff x="6718" y="647"/>
                <a:chExt cx="441" cy="430"/>
              </a:xfrm>
              <a:solidFill>
                <a:schemeClr val="bg1"/>
              </a:solidFill>
            </p:grpSpPr>
            <p:sp>
              <p:nvSpPr>
                <p:cNvPr id="51" name="Rectangle 69">
                  <a:extLst>
                    <a:ext uri="{FF2B5EF4-FFF2-40B4-BE49-F238E27FC236}">
                      <a16:creationId xmlns="" xmlns:a16="http://schemas.microsoft.com/office/drawing/2014/main" id="{33909E00-2290-4550-A615-EB4387AB4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0" y="737"/>
                  <a:ext cx="18" cy="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70">
                  <a:extLst>
                    <a:ext uri="{FF2B5EF4-FFF2-40B4-BE49-F238E27FC236}">
                      <a16:creationId xmlns="" xmlns:a16="http://schemas.microsoft.com/office/drawing/2014/main" id="{53DFF40E-0A6B-4D04-A250-66D818403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4" y="862"/>
                  <a:ext cx="349" cy="125"/>
                </a:xfrm>
                <a:custGeom>
                  <a:avLst/>
                  <a:gdLst>
                    <a:gd name="T0" fmla="*/ 228 w 228"/>
                    <a:gd name="T1" fmla="*/ 84 h 84"/>
                    <a:gd name="T2" fmla="*/ 216 w 228"/>
                    <a:gd name="T3" fmla="*/ 84 h 84"/>
                    <a:gd name="T4" fmla="*/ 216 w 228"/>
                    <a:gd name="T5" fmla="*/ 78 h 84"/>
                    <a:gd name="T6" fmla="*/ 150 w 228"/>
                    <a:gd name="T7" fmla="*/ 12 h 84"/>
                    <a:gd name="T8" fmla="*/ 78 w 228"/>
                    <a:gd name="T9" fmla="*/ 12 h 84"/>
                    <a:gd name="T10" fmla="*/ 12 w 228"/>
                    <a:gd name="T11" fmla="*/ 78 h 84"/>
                    <a:gd name="T12" fmla="*/ 12 w 228"/>
                    <a:gd name="T13" fmla="*/ 84 h 84"/>
                    <a:gd name="T14" fmla="*/ 0 w 228"/>
                    <a:gd name="T15" fmla="*/ 84 h 84"/>
                    <a:gd name="T16" fmla="*/ 0 w 228"/>
                    <a:gd name="T17" fmla="*/ 78 h 84"/>
                    <a:gd name="T18" fmla="*/ 78 w 228"/>
                    <a:gd name="T19" fmla="*/ 0 h 84"/>
                    <a:gd name="T20" fmla="*/ 150 w 228"/>
                    <a:gd name="T21" fmla="*/ 0 h 84"/>
                    <a:gd name="T22" fmla="*/ 228 w 228"/>
                    <a:gd name="T23" fmla="*/ 78 h 84"/>
                    <a:gd name="T24" fmla="*/ 228 w 228"/>
                    <a:gd name="T2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8" h="84">
                      <a:moveTo>
                        <a:pt x="228" y="84"/>
                      </a:move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78"/>
                        <a:pt x="216" y="78"/>
                        <a:pt x="216" y="78"/>
                      </a:cubicBezTo>
                      <a:cubicBezTo>
                        <a:pt x="216" y="42"/>
                        <a:pt x="187" y="12"/>
                        <a:pt x="150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42" y="12"/>
                        <a:pt x="12" y="42"/>
                        <a:pt x="12" y="78"/>
                      </a:cubicBez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93" y="0"/>
                        <a:pt x="228" y="35"/>
                        <a:pt x="228" y="78"/>
                      </a:cubicBezTo>
                      <a:lnTo>
                        <a:pt x="228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71">
                  <a:extLst>
                    <a:ext uri="{FF2B5EF4-FFF2-40B4-BE49-F238E27FC236}">
                      <a16:creationId xmlns="" xmlns:a16="http://schemas.microsoft.com/office/drawing/2014/main" id="{3B05D980-D03C-4F56-A66A-73272876F4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3" y="647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72">
                  <a:extLst>
                    <a:ext uri="{FF2B5EF4-FFF2-40B4-BE49-F238E27FC236}">
                      <a16:creationId xmlns="" xmlns:a16="http://schemas.microsoft.com/office/drawing/2014/main" id="{BFFD6852-BFFF-4AA1-BFC6-C8A61C7F9B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3" y="970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73">
                  <a:extLst>
                    <a:ext uri="{FF2B5EF4-FFF2-40B4-BE49-F238E27FC236}">
                      <a16:creationId xmlns="" xmlns:a16="http://schemas.microsoft.com/office/drawing/2014/main" id="{115684F7-60E1-4C38-B8BB-4DF4E314CF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18" y="970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74">
                  <a:extLst>
                    <a:ext uri="{FF2B5EF4-FFF2-40B4-BE49-F238E27FC236}">
                      <a16:creationId xmlns="" xmlns:a16="http://schemas.microsoft.com/office/drawing/2014/main" id="{D428D367-6650-4571-A01D-04FC71D8FF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48" y="970"/>
                  <a:ext cx="111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6" name="Rectangle 97">
              <a:extLst>
                <a:ext uri="{FF2B5EF4-FFF2-40B4-BE49-F238E27FC236}">
                  <a16:creationId xmlns="" xmlns:a16="http://schemas.microsoft.com/office/drawing/2014/main" id="{17EBF15E-BDF4-4E08-A72B-82E05FC6162C}"/>
                </a:ext>
              </a:extLst>
            </p:cNvPr>
            <p:cNvSpPr/>
            <p:nvPr/>
          </p:nvSpPr>
          <p:spPr>
            <a:xfrm>
              <a:off x="4973819" y="2587831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指南解读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B4AF964-346B-4E23-9305-1E2B4589205C}"/>
              </a:ext>
            </a:extLst>
          </p:cNvPr>
          <p:cNvGrpSpPr/>
          <p:nvPr/>
        </p:nvGrpSpPr>
        <p:grpSpPr>
          <a:xfrm>
            <a:off x="4512670" y="3291830"/>
            <a:ext cx="3465920" cy="374537"/>
            <a:chOff x="4512670" y="3353567"/>
            <a:chExt cx="3465920" cy="374537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E74463E9-C658-42D3-B38F-AC2BA2A6B12A}"/>
                </a:ext>
              </a:extLst>
            </p:cNvPr>
            <p:cNvGrpSpPr/>
            <p:nvPr/>
          </p:nvGrpSpPr>
          <p:grpSpPr>
            <a:xfrm>
              <a:off x="4512670" y="3356806"/>
              <a:ext cx="364770" cy="364773"/>
              <a:chOff x="4495780" y="3215089"/>
              <a:chExt cx="364770" cy="364773"/>
            </a:xfrm>
          </p:grpSpPr>
          <p:sp>
            <p:nvSpPr>
              <p:cNvPr id="33" name="椭圆 32"/>
              <p:cNvSpPr/>
              <p:nvPr>
                <p:custDataLst>
                  <p:tags r:id="rId2"/>
                </p:custDataLst>
              </p:nvPr>
            </p:nvSpPr>
            <p:spPr>
              <a:xfrm>
                <a:off x="4495780" y="3215089"/>
                <a:ext cx="364770" cy="364773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zh-CN" altLang="en-US" sz="2399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7" name="Group 83">
                <a:extLst>
                  <a:ext uri="{FF2B5EF4-FFF2-40B4-BE49-F238E27FC236}">
                    <a16:creationId xmlns="" xmlns:a16="http://schemas.microsoft.com/office/drawing/2014/main" id="{1FE1A576-F80A-40E5-88F5-51DB88B695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13185" y="3226715"/>
                <a:ext cx="345121" cy="353147"/>
                <a:chOff x="1580" y="1910"/>
                <a:chExt cx="387" cy="396"/>
              </a:xfrm>
              <a:solidFill>
                <a:schemeClr val="bg1"/>
              </a:solidFill>
            </p:grpSpPr>
            <p:sp>
              <p:nvSpPr>
                <p:cNvPr id="58" name="Freeform 84">
                  <a:extLst>
                    <a:ext uri="{FF2B5EF4-FFF2-40B4-BE49-F238E27FC236}">
                      <a16:creationId xmlns="" xmlns:a16="http://schemas.microsoft.com/office/drawing/2014/main" id="{76717E27-86F3-4F4A-9643-B20E872D5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5" y="1982"/>
                  <a:ext cx="238" cy="252"/>
                </a:xfrm>
                <a:custGeom>
                  <a:avLst/>
                  <a:gdLst>
                    <a:gd name="T0" fmla="*/ 0 w 156"/>
                    <a:gd name="T1" fmla="*/ 78 h 169"/>
                    <a:gd name="T2" fmla="*/ 54 w 156"/>
                    <a:gd name="T3" fmla="*/ 163 h 169"/>
                    <a:gd name="T4" fmla="*/ 96 w 156"/>
                    <a:gd name="T5" fmla="*/ 169 h 169"/>
                    <a:gd name="T6" fmla="*/ 102 w 156"/>
                    <a:gd name="T7" fmla="*/ 153 h 169"/>
                    <a:gd name="T8" fmla="*/ 78 w 156"/>
                    <a:gd name="T9" fmla="*/ 0 h 169"/>
                    <a:gd name="T10" fmla="*/ 90 w 156"/>
                    <a:gd name="T11" fmla="*/ 148 h 169"/>
                    <a:gd name="T12" fmla="*/ 66 w 156"/>
                    <a:gd name="T13" fmla="*/ 157 h 169"/>
                    <a:gd name="T14" fmla="*/ 61 w 156"/>
                    <a:gd name="T15" fmla="*/ 142 h 169"/>
                    <a:gd name="T16" fmla="*/ 63 w 156"/>
                    <a:gd name="T17" fmla="*/ 133 h 169"/>
                    <a:gd name="T18" fmla="*/ 67 w 156"/>
                    <a:gd name="T19" fmla="*/ 110 h 169"/>
                    <a:gd name="T20" fmla="*/ 58 w 156"/>
                    <a:gd name="T21" fmla="*/ 89 h 169"/>
                    <a:gd name="T22" fmla="*/ 53 w 156"/>
                    <a:gd name="T23" fmla="*/ 78 h 169"/>
                    <a:gd name="T24" fmla="*/ 56 w 156"/>
                    <a:gd name="T25" fmla="*/ 67 h 169"/>
                    <a:gd name="T26" fmla="*/ 55 w 156"/>
                    <a:gd name="T27" fmla="*/ 57 h 169"/>
                    <a:gd name="T28" fmla="*/ 82 w 156"/>
                    <a:gd name="T29" fmla="*/ 44 h 169"/>
                    <a:gd name="T30" fmla="*/ 99 w 156"/>
                    <a:gd name="T31" fmla="*/ 67 h 169"/>
                    <a:gd name="T32" fmla="*/ 102 w 156"/>
                    <a:gd name="T33" fmla="*/ 78 h 169"/>
                    <a:gd name="T34" fmla="*/ 102 w 156"/>
                    <a:gd name="T35" fmla="*/ 83 h 169"/>
                    <a:gd name="T36" fmla="*/ 92 w 156"/>
                    <a:gd name="T37" fmla="*/ 105 h 169"/>
                    <a:gd name="T38" fmla="*/ 89 w 156"/>
                    <a:gd name="T39" fmla="*/ 127 h 169"/>
                    <a:gd name="T40" fmla="*/ 105 w 156"/>
                    <a:gd name="T41" fmla="*/ 138 h 169"/>
                    <a:gd name="T42" fmla="*/ 118 w 156"/>
                    <a:gd name="T43" fmla="*/ 131 h 169"/>
                    <a:gd name="T44" fmla="*/ 100 w 156"/>
                    <a:gd name="T45" fmla="*/ 114 h 169"/>
                    <a:gd name="T46" fmla="*/ 114 w 156"/>
                    <a:gd name="T47" fmla="*/ 80 h 169"/>
                    <a:gd name="T48" fmla="*/ 111 w 156"/>
                    <a:gd name="T49" fmla="*/ 69 h 169"/>
                    <a:gd name="T50" fmla="*/ 82 w 156"/>
                    <a:gd name="T51" fmla="*/ 33 h 169"/>
                    <a:gd name="T52" fmla="*/ 44 w 156"/>
                    <a:gd name="T53" fmla="*/ 49 h 169"/>
                    <a:gd name="T54" fmla="*/ 43 w 156"/>
                    <a:gd name="T55" fmla="*/ 71 h 169"/>
                    <a:gd name="T56" fmla="*/ 46 w 156"/>
                    <a:gd name="T57" fmla="*/ 93 h 169"/>
                    <a:gd name="T58" fmla="*/ 55 w 156"/>
                    <a:gd name="T59" fmla="*/ 123 h 169"/>
                    <a:gd name="T60" fmla="*/ 12 w 156"/>
                    <a:gd name="T61" fmla="*/ 78 h 169"/>
                    <a:gd name="T62" fmla="*/ 144 w 156"/>
                    <a:gd name="T63" fmla="*/ 78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169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8"/>
                      </a:cubicBezTo>
                      <a:cubicBezTo>
                        <a:pt x="0" y="112"/>
                        <a:pt x="22" y="142"/>
                        <a:pt x="54" y="153"/>
                      </a:cubicBezTo>
                      <a:cubicBezTo>
                        <a:pt x="54" y="163"/>
                        <a:pt x="54" y="163"/>
                        <a:pt x="54" y="163"/>
                      </a:cubicBezTo>
                      <a:cubicBezTo>
                        <a:pt x="54" y="166"/>
                        <a:pt x="56" y="169"/>
                        <a:pt x="60" y="169"/>
                      </a:cubicBezTo>
                      <a:cubicBezTo>
                        <a:pt x="96" y="169"/>
                        <a:pt x="96" y="169"/>
                        <a:pt x="96" y="169"/>
                      </a:cubicBezTo>
                      <a:cubicBezTo>
                        <a:pt x="99" y="169"/>
                        <a:pt x="102" y="166"/>
                        <a:pt x="102" y="163"/>
                      </a:cubicBezTo>
                      <a:cubicBezTo>
                        <a:pt x="102" y="153"/>
                        <a:pt x="102" y="153"/>
                        <a:pt x="102" y="153"/>
                      </a:cubicBezTo>
                      <a:cubicBezTo>
                        <a:pt x="134" y="142"/>
                        <a:pt x="156" y="112"/>
                        <a:pt x="156" y="78"/>
                      </a:cubicBezTo>
                      <a:cubicBezTo>
                        <a:pt x="156" y="35"/>
                        <a:pt x="121" y="0"/>
                        <a:pt x="78" y="0"/>
                      </a:cubicBezTo>
                      <a:close/>
                      <a:moveTo>
                        <a:pt x="94" y="142"/>
                      </a:moveTo>
                      <a:cubicBezTo>
                        <a:pt x="92" y="143"/>
                        <a:pt x="90" y="145"/>
                        <a:pt x="90" y="148"/>
                      </a:cubicBezTo>
                      <a:cubicBezTo>
                        <a:pt x="90" y="157"/>
                        <a:pt x="90" y="157"/>
                        <a:pt x="90" y="157"/>
                      </a:cubicBezTo>
                      <a:cubicBezTo>
                        <a:pt x="66" y="157"/>
                        <a:pt x="66" y="157"/>
                        <a:pt x="66" y="157"/>
                      </a:cubicBezTo>
                      <a:cubicBezTo>
                        <a:pt x="66" y="148"/>
                        <a:pt x="66" y="148"/>
                        <a:pt x="66" y="148"/>
                      </a:cubicBezTo>
                      <a:cubicBezTo>
                        <a:pt x="66" y="145"/>
                        <a:pt x="64" y="143"/>
                        <a:pt x="61" y="142"/>
                      </a:cubicBezTo>
                      <a:cubicBezTo>
                        <a:pt x="57" y="141"/>
                        <a:pt x="54" y="140"/>
                        <a:pt x="50" y="138"/>
                      </a:cubicBezTo>
                      <a:cubicBezTo>
                        <a:pt x="54" y="136"/>
                        <a:pt x="59" y="135"/>
                        <a:pt x="63" y="133"/>
                      </a:cubicBezTo>
                      <a:cubicBezTo>
                        <a:pt x="65" y="132"/>
                        <a:pt x="67" y="130"/>
                        <a:pt x="67" y="127"/>
                      </a:cubicBezTo>
                      <a:cubicBezTo>
                        <a:pt x="67" y="110"/>
                        <a:pt x="67" y="110"/>
                        <a:pt x="67" y="110"/>
                      </a:cubicBezTo>
                      <a:cubicBezTo>
                        <a:pt x="67" y="108"/>
                        <a:pt x="65" y="106"/>
                        <a:pt x="63" y="105"/>
                      </a:cubicBezTo>
                      <a:cubicBezTo>
                        <a:pt x="63" y="105"/>
                        <a:pt x="58" y="102"/>
                        <a:pt x="58" y="89"/>
                      </a:cubicBezTo>
                      <a:cubicBezTo>
                        <a:pt x="58" y="86"/>
                        <a:pt x="56" y="84"/>
                        <a:pt x="54" y="84"/>
                      </a:cubicBezTo>
                      <a:cubicBezTo>
                        <a:pt x="53" y="83"/>
                        <a:pt x="52" y="80"/>
                        <a:pt x="53" y="78"/>
                      </a:cubicBezTo>
                      <a:cubicBezTo>
                        <a:pt x="56" y="78"/>
                        <a:pt x="58" y="75"/>
                        <a:pt x="58" y="72"/>
                      </a:cubicBezTo>
                      <a:cubicBezTo>
                        <a:pt x="58" y="71"/>
                        <a:pt x="58" y="69"/>
                        <a:pt x="56" y="67"/>
                      </a:cubicBezTo>
                      <a:cubicBezTo>
                        <a:pt x="54" y="60"/>
                        <a:pt x="53" y="58"/>
                        <a:pt x="53" y="57"/>
                      </a:cubicBezTo>
                      <a:cubicBezTo>
                        <a:pt x="54" y="57"/>
                        <a:pt x="54" y="57"/>
                        <a:pt x="55" y="57"/>
                      </a:cubicBezTo>
                      <a:cubicBezTo>
                        <a:pt x="58" y="58"/>
                        <a:pt x="61" y="56"/>
                        <a:pt x="62" y="53"/>
                      </a:cubicBezTo>
                      <a:cubicBezTo>
                        <a:pt x="63" y="48"/>
                        <a:pt x="72" y="44"/>
                        <a:pt x="82" y="44"/>
                      </a:cubicBezTo>
                      <a:cubicBezTo>
                        <a:pt x="92" y="44"/>
                        <a:pt x="100" y="48"/>
                        <a:pt x="102" y="53"/>
                      </a:cubicBezTo>
                      <a:cubicBezTo>
                        <a:pt x="103" y="58"/>
                        <a:pt x="100" y="64"/>
                        <a:pt x="99" y="67"/>
                      </a:cubicBezTo>
                      <a:cubicBezTo>
                        <a:pt x="98" y="69"/>
                        <a:pt x="97" y="71"/>
                        <a:pt x="97" y="72"/>
                      </a:cubicBezTo>
                      <a:cubicBezTo>
                        <a:pt x="97" y="75"/>
                        <a:pt x="100" y="78"/>
                        <a:pt x="102" y="78"/>
                      </a:cubicBezTo>
                      <a:cubicBezTo>
                        <a:pt x="103" y="78"/>
                        <a:pt x="103" y="79"/>
                        <a:pt x="103" y="79"/>
                      </a:cubicBezTo>
                      <a:cubicBezTo>
                        <a:pt x="103" y="81"/>
                        <a:pt x="102" y="82"/>
                        <a:pt x="102" y="83"/>
                      </a:cubicBezTo>
                      <a:cubicBezTo>
                        <a:pt x="99" y="84"/>
                        <a:pt x="97" y="86"/>
                        <a:pt x="97" y="89"/>
                      </a:cubicBezTo>
                      <a:cubicBezTo>
                        <a:pt x="97" y="101"/>
                        <a:pt x="93" y="104"/>
                        <a:pt x="92" y="105"/>
                      </a:cubicBezTo>
                      <a:cubicBezTo>
                        <a:pt x="90" y="106"/>
                        <a:pt x="89" y="108"/>
                        <a:pt x="89" y="110"/>
                      </a:cubicBezTo>
                      <a:cubicBezTo>
                        <a:pt x="89" y="127"/>
                        <a:pt x="89" y="127"/>
                        <a:pt x="89" y="127"/>
                      </a:cubicBezTo>
                      <a:cubicBezTo>
                        <a:pt x="89" y="130"/>
                        <a:pt x="90" y="132"/>
                        <a:pt x="92" y="133"/>
                      </a:cubicBezTo>
                      <a:cubicBezTo>
                        <a:pt x="97" y="135"/>
                        <a:pt x="101" y="136"/>
                        <a:pt x="105" y="138"/>
                      </a:cubicBezTo>
                      <a:cubicBezTo>
                        <a:pt x="102" y="140"/>
                        <a:pt x="98" y="141"/>
                        <a:pt x="94" y="142"/>
                      </a:cubicBezTo>
                      <a:close/>
                      <a:moveTo>
                        <a:pt x="118" y="131"/>
                      </a:moveTo>
                      <a:cubicBezTo>
                        <a:pt x="112" y="128"/>
                        <a:pt x="106" y="126"/>
                        <a:pt x="100" y="123"/>
                      </a:cubicBezTo>
                      <a:cubicBezTo>
                        <a:pt x="100" y="114"/>
                        <a:pt x="100" y="114"/>
                        <a:pt x="100" y="114"/>
                      </a:cubicBezTo>
                      <a:cubicBezTo>
                        <a:pt x="104" y="111"/>
                        <a:pt x="108" y="105"/>
                        <a:pt x="109" y="93"/>
                      </a:cubicBezTo>
                      <a:cubicBezTo>
                        <a:pt x="112" y="90"/>
                        <a:pt x="114" y="85"/>
                        <a:pt x="114" y="80"/>
                      </a:cubicBezTo>
                      <a:cubicBezTo>
                        <a:pt x="114" y="76"/>
                        <a:pt x="114" y="74"/>
                        <a:pt x="112" y="71"/>
                      </a:cubicBezTo>
                      <a:cubicBezTo>
                        <a:pt x="112" y="71"/>
                        <a:pt x="111" y="70"/>
                        <a:pt x="111" y="69"/>
                      </a:cubicBezTo>
                      <a:cubicBezTo>
                        <a:pt x="113" y="65"/>
                        <a:pt x="115" y="57"/>
                        <a:pt x="113" y="50"/>
                      </a:cubicBezTo>
                      <a:cubicBezTo>
                        <a:pt x="110" y="37"/>
                        <a:pt x="94" y="33"/>
                        <a:pt x="82" y="33"/>
                      </a:cubicBezTo>
                      <a:cubicBezTo>
                        <a:pt x="71" y="33"/>
                        <a:pt x="58" y="36"/>
                        <a:pt x="53" y="45"/>
                      </a:cubicBezTo>
                      <a:cubicBezTo>
                        <a:pt x="49" y="45"/>
                        <a:pt x="46" y="46"/>
                        <a:pt x="44" y="49"/>
                      </a:cubicBezTo>
                      <a:cubicBezTo>
                        <a:pt x="39" y="55"/>
                        <a:pt x="42" y="64"/>
                        <a:pt x="45" y="69"/>
                      </a:cubicBezTo>
                      <a:cubicBezTo>
                        <a:pt x="44" y="70"/>
                        <a:pt x="44" y="71"/>
                        <a:pt x="43" y="71"/>
                      </a:cubicBezTo>
                      <a:cubicBezTo>
                        <a:pt x="42" y="74"/>
                        <a:pt x="41" y="77"/>
                        <a:pt x="41" y="80"/>
                      </a:cubicBezTo>
                      <a:cubicBezTo>
                        <a:pt x="41" y="85"/>
                        <a:pt x="43" y="90"/>
                        <a:pt x="46" y="93"/>
                      </a:cubicBezTo>
                      <a:cubicBezTo>
                        <a:pt x="47" y="105"/>
                        <a:pt x="51" y="111"/>
                        <a:pt x="55" y="114"/>
                      </a:cubicBezTo>
                      <a:cubicBezTo>
                        <a:pt x="55" y="123"/>
                        <a:pt x="55" y="123"/>
                        <a:pt x="55" y="123"/>
                      </a:cubicBezTo>
                      <a:cubicBezTo>
                        <a:pt x="49" y="126"/>
                        <a:pt x="43" y="128"/>
                        <a:pt x="38" y="131"/>
                      </a:cubicBezTo>
                      <a:cubicBezTo>
                        <a:pt x="22" y="119"/>
                        <a:pt x="12" y="100"/>
                        <a:pt x="12" y="78"/>
                      </a:cubicBezTo>
                      <a:cubicBezTo>
                        <a:pt x="12" y="42"/>
                        <a:pt x="41" y="12"/>
                        <a:pt x="78" y="12"/>
                      </a:cubicBezTo>
                      <a:cubicBezTo>
                        <a:pt x="114" y="12"/>
                        <a:pt x="144" y="42"/>
                        <a:pt x="144" y="78"/>
                      </a:cubicBezTo>
                      <a:cubicBezTo>
                        <a:pt x="144" y="100"/>
                        <a:pt x="134" y="119"/>
                        <a:pt x="118" y="1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85">
                  <a:extLst>
                    <a:ext uri="{FF2B5EF4-FFF2-40B4-BE49-F238E27FC236}">
                      <a16:creationId xmlns="" xmlns:a16="http://schemas.microsoft.com/office/drawing/2014/main" id="{62667909-FE0F-4AA9-93FC-CA8EEB643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6" y="2288"/>
                  <a:ext cx="36" cy="18"/>
                </a:xfrm>
                <a:custGeom>
                  <a:avLst/>
                  <a:gdLst>
                    <a:gd name="T0" fmla="*/ 18 w 24"/>
                    <a:gd name="T1" fmla="*/ 0 h 12"/>
                    <a:gd name="T2" fmla="*/ 6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8 w 24"/>
                    <a:gd name="T9" fmla="*/ 12 h 12"/>
                    <a:gd name="T10" fmla="*/ 24 w 24"/>
                    <a:gd name="T11" fmla="*/ 6 h 12"/>
                    <a:gd name="T12" fmla="*/ 18 w 2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2">
                      <a:moveTo>
                        <a:pt x="1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21" y="12"/>
                        <a:pt x="24" y="9"/>
                        <a:pt x="24" y="6"/>
                      </a:cubicBezTo>
                      <a:cubicBezTo>
                        <a:pt x="24" y="2"/>
                        <a:pt x="21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86">
                  <a:extLst>
                    <a:ext uri="{FF2B5EF4-FFF2-40B4-BE49-F238E27FC236}">
                      <a16:creationId xmlns="" xmlns:a16="http://schemas.microsoft.com/office/drawing/2014/main" id="{2E6E514B-4186-4947-A2BE-3797F32F4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" y="2252"/>
                  <a:ext cx="74" cy="18"/>
                </a:xfrm>
                <a:custGeom>
                  <a:avLst/>
                  <a:gdLst>
                    <a:gd name="T0" fmla="*/ 42 w 48"/>
                    <a:gd name="T1" fmla="*/ 0 h 12"/>
                    <a:gd name="T2" fmla="*/ 6 w 48"/>
                    <a:gd name="T3" fmla="*/ 0 h 12"/>
                    <a:gd name="T4" fmla="*/ 0 w 48"/>
                    <a:gd name="T5" fmla="*/ 6 h 12"/>
                    <a:gd name="T6" fmla="*/ 6 w 48"/>
                    <a:gd name="T7" fmla="*/ 12 h 12"/>
                    <a:gd name="T8" fmla="*/ 42 w 48"/>
                    <a:gd name="T9" fmla="*/ 12 h 12"/>
                    <a:gd name="T10" fmla="*/ 48 w 48"/>
                    <a:gd name="T11" fmla="*/ 6 h 12"/>
                    <a:gd name="T12" fmla="*/ 42 w 48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2">
                      <a:moveTo>
                        <a:pt x="4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5" y="12"/>
                        <a:pt x="48" y="9"/>
                        <a:pt x="48" y="6"/>
                      </a:cubicBezTo>
                      <a:cubicBezTo>
                        <a:pt x="48" y="2"/>
                        <a:pt x="45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87">
                  <a:extLst>
                    <a:ext uri="{FF2B5EF4-FFF2-40B4-BE49-F238E27FC236}">
                      <a16:creationId xmlns="" xmlns:a16="http://schemas.microsoft.com/office/drawing/2014/main" id="{AF4739A1-1E4B-45EC-856E-9E8FBD8C0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1910"/>
                  <a:ext cx="18" cy="54"/>
                </a:xfrm>
                <a:custGeom>
                  <a:avLst/>
                  <a:gdLst>
                    <a:gd name="T0" fmla="*/ 6 w 12"/>
                    <a:gd name="T1" fmla="*/ 36 h 36"/>
                    <a:gd name="T2" fmla="*/ 12 w 12"/>
                    <a:gd name="T3" fmla="*/ 30 h 36"/>
                    <a:gd name="T4" fmla="*/ 12 w 12"/>
                    <a:gd name="T5" fmla="*/ 6 h 36"/>
                    <a:gd name="T6" fmla="*/ 6 w 12"/>
                    <a:gd name="T7" fmla="*/ 0 h 36"/>
                    <a:gd name="T8" fmla="*/ 0 w 12"/>
                    <a:gd name="T9" fmla="*/ 6 h 36"/>
                    <a:gd name="T10" fmla="*/ 0 w 12"/>
                    <a:gd name="T11" fmla="*/ 30 h 36"/>
                    <a:gd name="T12" fmla="*/ 6 w 12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6">
                      <a:moveTo>
                        <a:pt x="6" y="36"/>
                      </a:moveTo>
                      <a:cubicBezTo>
                        <a:pt x="9" y="36"/>
                        <a:pt x="12" y="34"/>
                        <a:pt x="12" y="3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4"/>
                        <a:pt x="2" y="36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88">
                  <a:extLst>
                    <a:ext uri="{FF2B5EF4-FFF2-40B4-BE49-F238E27FC236}">
                      <a16:creationId xmlns="" xmlns:a16="http://schemas.microsoft.com/office/drawing/2014/main" id="{2607613C-D894-43E1-B6E0-76A56C692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2089"/>
                  <a:ext cx="55" cy="18"/>
                </a:xfrm>
                <a:custGeom>
                  <a:avLst/>
                  <a:gdLst>
                    <a:gd name="T0" fmla="*/ 30 w 36"/>
                    <a:gd name="T1" fmla="*/ 0 h 12"/>
                    <a:gd name="T2" fmla="*/ 6 w 36"/>
                    <a:gd name="T3" fmla="*/ 0 h 12"/>
                    <a:gd name="T4" fmla="*/ 0 w 36"/>
                    <a:gd name="T5" fmla="*/ 6 h 12"/>
                    <a:gd name="T6" fmla="*/ 6 w 36"/>
                    <a:gd name="T7" fmla="*/ 12 h 12"/>
                    <a:gd name="T8" fmla="*/ 30 w 36"/>
                    <a:gd name="T9" fmla="*/ 12 h 12"/>
                    <a:gd name="T10" fmla="*/ 36 w 36"/>
                    <a:gd name="T11" fmla="*/ 6 h 12"/>
                    <a:gd name="T12" fmla="*/ 30 w 3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2">
                      <a:moveTo>
                        <a:pt x="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3" y="12"/>
                        <a:pt x="36" y="10"/>
                        <a:pt x="36" y="6"/>
                      </a:cubicBezTo>
                      <a:cubicBezTo>
                        <a:pt x="36" y="3"/>
                        <a:pt x="33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89">
                  <a:extLst>
                    <a:ext uri="{FF2B5EF4-FFF2-40B4-BE49-F238E27FC236}">
                      <a16:creationId xmlns="" xmlns:a16="http://schemas.microsoft.com/office/drawing/2014/main" id="{17969EEE-7F90-4134-B4C8-A55544E0F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2089"/>
                  <a:ext cx="55" cy="18"/>
                </a:xfrm>
                <a:custGeom>
                  <a:avLst/>
                  <a:gdLst>
                    <a:gd name="T0" fmla="*/ 30 w 36"/>
                    <a:gd name="T1" fmla="*/ 0 h 12"/>
                    <a:gd name="T2" fmla="*/ 6 w 36"/>
                    <a:gd name="T3" fmla="*/ 0 h 12"/>
                    <a:gd name="T4" fmla="*/ 0 w 36"/>
                    <a:gd name="T5" fmla="*/ 6 h 12"/>
                    <a:gd name="T6" fmla="*/ 6 w 36"/>
                    <a:gd name="T7" fmla="*/ 12 h 12"/>
                    <a:gd name="T8" fmla="*/ 30 w 36"/>
                    <a:gd name="T9" fmla="*/ 12 h 12"/>
                    <a:gd name="T10" fmla="*/ 36 w 36"/>
                    <a:gd name="T11" fmla="*/ 6 h 12"/>
                    <a:gd name="T12" fmla="*/ 30 w 3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2">
                      <a:moveTo>
                        <a:pt x="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4" y="12"/>
                        <a:pt x="36" y="10"/>
                        <a:pt x="36" y="6"/>
                      </a:cubicBezTo>
                      <a:cubicBezTo>
                        <a:pt x="36" y="3"/>
                        <a:pt x="34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90">
                  <a:extLst>
                    <a:ext uri="{FF2B5EF4-FFF2-40B4-BE49-F238E27FC236}">
                      <a16:creationId xmlns="" xmlns:a16="http://schemas.microsoft.com/office/drawing/2014/main" id="{A18F2E01-2D34-49CB-9080-ABCD59BBBC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1949"/>
                  <a:ext cx="58" cy="57"/>
                </a:xfrm>
                <a:custGeom>
                  <a:avLst/>
                  <a:gdLst>
                    <a:gd name="T0" fmla="*/ 27 w 38"/>
                    <a:gd name="T1" fmla="*/ 37 h 38"/>
                    <a:gd name="T2" fmla="*/ 32 w 38"/>
                    <a:gd name="T3" fmla="*/ 38 h 38"/>
                    <a:gd name="T4" fmla="*/ 36 w 38"/>
                    <a:gd name="T5" fmla="*/ 37 h 38"/>
                    <a:gd name="T6" fmla="*/ 36 w 38"/>
                    <a:gd name="T7" fmla="*/ 28 h 38"/>
                    <a:gd name="T8" fmla="*/ 10 w 38"/>
                    <a:gd name="T9" fmla="*/ 3 h 38"/>
                    <a:gd name="T10" fmla="*/ 2 w 38"/>
                    <a:gd name="T11" fmla="*/ 3 h 38"/>
                    <a:gd name="T12" fmla="*/ 2 w 38"/>
                    <a:gd name="T13" fmla="*/ 11 h 38"/>
                    <a:gd name="T14" fmla="*/ 27 w 38"/>
                    <a:gd name="T15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8">
                      <a:moveTo>
                        <a:pt x="27" y="37"/>
                      </a:moveTo>
                      <a:cubicBezTo>
                        <a:pt x="29" y="38"/>
                        <a:pt x="30" y="38"/>
                        <a:pt x="32" y="38"/>
                      </a:cubicBezTo>
                      <a:cubicBezTo>
                        <a:pt x="33" y="38"/>
                        <a:pt x="35" y="38"/>
                        <a:pt x="36" y="37"/>
                      </a:cubicBezTo>
                      <a:cubicBezTo>
                        <a:pt x="38" y="34"/>
                        <a:pt x="38" y="31"/>
                        <a:pt x="36" y="28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8" y="0"/>
                        <a:pt x="4" y="0"/>
                        <a:pt x="2" y="3"/>
                      </a:cubicBezTo>
                      <a:cubicBezTo>
                        <a:pt x="0" y="5"/>
                        <a:pt x="0" y="9"/>
                        <a:pt x="2" y="11"/>
                      </a:cubicBezTo>
                      <a:lnTo>
                        <a:pt x="27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91">
                  <a:extLst>
                    <a:ext uri="{FF2B5EF4-FFF2-40B4-BE49-F238E27FC236}">
                      <a16:creationId xmlns="" xmlns:a16="http://schemas.microsoft.com/office/drawing/2014/main" id="{5C04A77B-BB3E-4A81-8105-A7D108CE7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7" y="1949"/>
                  <a:ext cx="60" cy="57"/>
                </a:xfrm>
                <a:custGeom>
                  <a:avLst/>
                  <a:gdLst>
                    <a:gd name="T0" fmla="*/ 7 w 39"/>
                    <a:gd name="T1" fmla="*/ 38 h 38"/>
                    <a:gd name="T2" fmla="*/ 11 w 39"/>
                    <a:gd name="T3" fmla="*/ 37 h 38"/>
                    <a:gd name="T4" fmla="*/ 36 w 39"/>
                    <a:gd name="T5" fmla="*/ 11 h 38"/>
                    <a:gd name="T6" fmla="*/ 36 w 39"/>
                    <a:gd name="T7" fmla="*/ 3 h 38"/>
                    <a:gd name="T8" fmla="*/ 28 w 39"/>
                    <a:gd name="T9" fmla="*/ 3 h 38"/>
                    <a:gd name="T10" fmla="*/ 2 w 39"/>
                    <a:gd name="T11" fmla="*/ 28 h 38"/>
                    <a:gd name="T12" fmla="*/ 2 w 39"/>
                    <a:gd name="T13" fmla="*/ 37 h 38"/>
                    <a:gd name="T14" fmla="*/ 7 w 39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8">
                      <a:moveTo>
                        <a:pt x="7" y="38"/>
                      </a:moveTo>
                      <a:cubicBezTo>
                        <a:pt x="8" y="38"/>
                        <a:pt x="10" y="38"/>
                        <a:pt x="11" y="37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9" y="9"/>
                        <a:pt x="39" y="5"/>
                        <a:pt x="36" y="3"/>
                      </a:cubicBezTo>
                      <a:cubicBezTo>
                        <a:pt x="34" y="0"/>
                        <a:pt x="30" y="0"/>
                        <a:pt x="28" y="3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31"/>
                        <a:pt x="0" y="34"/>
                        <a:pt x="2" y="37"/>
                      </a:cubicBezTo>
                      <a:cubicBezTo>
                        <a:pt x="4" y="38"/>
                        <a:pt x="5" y="38"/>
                        <a:pt x="7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7" name="Rectangle 97">
              <a:extLst>
                <a:ext uri="{FF2B5EF4-FFF2-40B4-BE49-F238E27FC236}">
                  <a16:creationId xmlns="" xmlns:a16="http://schemas.microsoft.com/office/drawing/2014/main" id="{F376B1CC-2455-4FA1-9BB9-4C3A6D560EB2}"/>
                </a:ext>
              </a:extLst>
            </p:cNvPr>
            <p:cNvSpPr/>
            <p:nvPr/>
          </p:nvSpPr>
          <p:spPr>
            <a:xfrm>
              <a:off x="4973819" y="3353567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活动注意事项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2" y="270533"/>
            <a:ext cx="1296144" cy="20655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481E7E7-0745-4EC2-B57B-C015C7406E7F}"/>
              </a:ext>
            </a:extLst>
          </p:cNvPr>
          <p:cNvGrpSpPr/>
          <p:nvPr/>
        </p:nvGrpSpPr>
        <p:grpSpPr>
          <a:xfrm>
            <a:off x="2123728" y="682063"/>
            <a:ext cx="4283290" cy="4019962"/>
            <a:chOff x="806353" y="856044"/>
            <a:chExt cx="4283290" cy="4019962"/>
          </a:xfrm>
        </p:grpSpPr>
        <p:sp>
          <p:nvSpPr>
            <p:cNvPr id="42" name="Circle: Hollow 24">
              <a:extLst>
                <a:ext uri="{FF2B5EF4-FFF2-40B4-BE49-F238E27FC236}">
                  <a16:creationId xmlns="" xmlns:a16="http://schemas.microsoft.com/office/drawing/2014/main" id="{CE042FA7-41FE-4CD2-9BC3-EEF8B7DCD150}"/>
                </a:ext>
              </a:extLst>
            </p:cNvPr>
            <p:cNvSpPr/>
            <p:nvPr/>
          </p:nvSpPr>
          <p:spPr>
            <a:xfrm>
              <a:off x="806353" y="856044"/>
              <a:ext cx="4283290" cy="4019962"/>
            </a:xfrm>
            <a:prstGeom prst="donut">
              <a:avLst>
                <a:gd name="adj" fmla="val 593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Circle: Hollow 27">
              <a:extLst>
                <a:ext uri="{FF2B5EF4-FFF2-40B4-BE49-F238E27FC236}">
                  <a16:creationId xmlns="" xmlns:a16="http://schemas.microsoft.com/office/drawing/2014/main" id="{6E5DD6B7-C610-400A-BB11-1B8FC7273D27}"/>
                </a:ext>
              </a:extLst>
            </p:cNvPr>
            <p:cNvSpPr/>
            <p:nvPr/>
          </p:nvSpPr>
          <p:spPr>
            <a:xfrm>
              <a:off x="1448847" y="1459038"/>
              <a:ext cx="2998303" cy="2813973"/>
            </a:xfrm>
            <a:prstGeom prst="donut">
              <a:avLst>
                <a:gd name="adj" fmla="val 5121"/>
              </a:avLst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/>
            </a:p>
          </p:txBody>
        </p:sp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5A4EF290-7026-4154-A505-2231B8A747A3}"/>
                </a:ext>
              </a:extLst>
            </p:cNvPr>
            <p:cNvGrpSpPr/>
            <p:nvPr/>
          </p:nvGrpSpPr>
          <p:grpSpPr>
            <a:xfrm>
              <a:off x="2519669" y="1240513"/>
              <a:ext cx="856658" cy="803992"/>
              <a:chOff x="2240327" y="1066533"/>
              <a:chExt cx="856658" cy="803992"/>
            </a:xfrm>
          </p:grpSpPr>
          <p:sp>
            <p:nvSpPr>
              <p:cNvPr id="43" name="Oval 25">
                <a:extLst>
                  <a:ext uri="{FF2B5EF4-FFF2-40B4-BE49-F238E27FC236}">
                    <a16:creationId xmlns="" xmlns:a16="http://schemas.microsoft.com/office/drawing/2014/main" id="{D3DF6FFB-9C0C-4E3D-9947-987E36B52275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50" name="TextBox 35">
                <a:extLst>
                  <a:ext uri="{FF2B5EF4-FFF2-40B4-BE49-F238E27FC236}">
                    <a16:creationId xmlns="" xmlns:a16="http://schemas.microsoft.com/office/drawing/2014/main" id="{A96F94A9-9C57-430B-B1F8-774C4A75DFCA}"/>
                  </a:ext>
                </a:extLst>
              </p:cNvPr>
              <p:cNvSpPr txBox="1"/>
              <p:nvPr/>
            </p:nvSpPr>
            <p:spPr>
              <a:xfrm>
                <a:off x="2323603" y="1183820"/>
                <a:ext cx="690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数字创作</a:t>
                </a: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="" xmlns:a16="http://schemas.microsoft.com/office/drawing/2014/main" id="{7348E6C3-AC00-457A-9FDE-76EA1FA5293B}"/>
                </a:ext>
              </a:extLst>
            </p:cNvPr>
            <p:cNvGrpSpPr/>
            <p:nvPr/>
          </p:nvGrpSpPr>
          <p:grpSpPr>
            <a:xfrm>
              <a:off x="1216891" y="2064344"/>
              <a:ext cx="856658" cy="803992"/>
              <a:chOff x="2240327" y="1066533"/>
              <a:chExt cx="856658" cy="803992"/>
            </a:xfrm>
          </p:grpSpPr>
          <p:sp>
            <p:nvSpPr>
              <p:cNvPr id="69" name="Oval 25">
                <a:extLst>
                  <a:ext uri="{FF2B5EF4-FFF2-40B4-BE49-F238E27FC236}">
                    <a16:creationId xmlns="" xmlns:a16="http://schemas.microsoft.com/office/drawing/2014/main" id="{CB08A5C4-4CFB-40DB-BC48-0918EA91BFED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0" name="TextBox 35">
                <a:extLst>
                  <a:ext uri="{FF2B5EF4-FFF2-40B4-BE49-F238E27FC236}">
                    <a16:creationId xmlns="" xmlns:a16="http://schemas.microsoft.com/office/drawing/2014/main" id="{AF173EDC-E000-40F0-86AE-FB7677DF77CA}"/>
                  </a:ext>
                </a:extLst>
              </p:cNvPr>
              <p:cNvSpPr txBox="1"/>
              <p:nvPr/>
            </p:nvSpPr>
            <p:spPr>
              <a:xfrm>
                <a:off x="2336767" y="1176141"/>
                <a:ext cx="68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程序设计</a:t>
                </a: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91F08E95-68CA-46FD-A441-4DBD65DC3A33}"/>
                </a:ext>
              </a:extLst>
            </p:cNvPr>
            <p:cNvGrpSpPr/>
            <p:nvPr/>
          </p:nvGrpSpPr>
          <p:grpSpPr>
            <a:xfrm>
              <a:off x="1637281" y="3391429"/>
              <a:ext cx="876461" cy="803992"/>
              <a:chOff x="2220524" y="1066533"/>
              <a:chExt cx="876461" cy="803992"/>
            </a:xfrm>
          </p:grpSpPr>
          <p:sp>
            <p:nvSpPr>
              <p:cNvPr id="72" name="Oval 25">
                <a:extLst>
                  <a:ext uri="{FF2B5EF4-FFF2-40B4-BE49-F238E27FC236}">
                    <a16:creationId xmlns="" xmlns:a16="http://schemas.microsoft.com/office/drawing/2014/main" id="{7FCE8312-F9FC-4954-ADA7-21009B02BFB1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3" name="TextBox 35">
                <a:extLst>
                  <a:ext uri="{FF2B5EF4-FFF2-40B4-BE49-F238E27FC236}">
                    <a16:creationId xmlns="" xmlns:a16="http://schemas.microsoft.com/office/drawing/2014/main" id="{9648CA2E-AB94-410D-A926-9C31EB395679}"/>
                  </a:ext>
                </a:extLst>
              </p:cNvPr>
              <p:cNvSpPr txBox="1"/>
              <p:nvPr/>
            </p:nvSpPr>
            <p:spPr>
              <a:xfrm>
                <a:off x="2220524" y="1296234"/>
                <a:ext cx="856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创客</a:t>
                </a: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EDABD167-8D1C-471E-A94E-49AF4D6FA267}"/>
                </a:ext>
              </a:extLst>
            </p:cNvPr>
            <p:cNvGrpSpPr/>
            <p:nvPr/>
          </p:nvGrpSpPr>
          <p:grpSpPr>
            <a:xfrm>
              <a:off x="3411950" y="3391429"/>
              <a:ext cx="856658" cy="803992"/>
              <a:chOff x="2240327" y="1066533"/>
              <a:chExt cx="856658" cy="803992"/>
            </a:xfrm>
          </p:grpSpPr>
          <p:sp>
            <p:nvSpPr>
              <p:cNvPr id="75" name="Oval 25">
                <a:extLst>
                  <a:ext uri="{FF2B5EF4-FFF2-40B4-BE49-F238E27FC236}">
                    <a16:creationId xmlns="" xmlns:a16="http://schemas.microsoft.com/office/drawing/2014/main" id="{F576BEFC-AA15-4B7E-86E2-35BFBC76203A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6" name="TextBox 35">
                <a:extLst>
                  <a:ext uri="{FF2B5EF4-FFF2-40B4-BE49-F238E27FC236}">
                    <a16:creationId xmlns="" xmlns:a16="http://schemas.microsoft.com/office/drawing/2014/main" id="{B81AEB69-5CA9-4211-B781-BCA1D02FA0B2}"/>
                  </a:ext>
                </a:extLst>
              </p:cNvPr>
              <p:cNvSpPr txBox="1"/>
              <p:nvPr/>
            </p:nvSpPr>
            <p:spPr>
              <a:xfrm>
                <a:off x="2286494" y="1167737"/>
                <a:ext cx="764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人工智能</a:t>
                </a: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6DEE8F06-4E5F-4AB0-81B9-700999C9FE9C}"/>
                </a:ext>
              </a:extLst>
            </p:cNvPr>
            <p:cNvGrpSpPr/>
            <p:nvPr/>
          </p:nvGrpSpPr>
          <p:grpSpPr>
            <a:xfrm>
              <a:off x="3676739" y="2080534"/>
              <a:ext cx="1183737" cy="803992"/>
              <a:chOff x="2096997" y="1066533"/>
              <a:chExt cx="1183737" cy="803992"/>
            </a:xfrm>
          </p:grpSpPr>
          <p:sp>
            <p:nvSpPr>
              <p:cNvPr id="78" name="Oval 25">
                <a:extLst>
                  <a:ext uri="{FF2B5EF4-FFF2-40B4-BE49-F238E27FC236}">
                    <a16:creationId xmlns="" xmlns:a16="http://schemas.microsoft.com/office/drawing/2014/main" id="{11401573-AB9C-4D85-8BC4-CC131186C33C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="" xmlns:a16="http://schemas.microsoft.com/office/drawing/2014/main" id="{B154822C-17F7-4502-8D5D-65092E58871D}"/>
                  </a:ext>
                </a:extLst>
              </p:cNvPr>
              <p:cNvSpPr txBox="1"/>
              <p:nvPr/>
            </p:nvSpPr>
            <p:spPr>
              <a:xfrm>
                <a:off x="2096997" y="1292624"/>
                <a:ext cx="11837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机器人</a:t>
                </a:r>
              </a:p>
            </p:txBody>
          </p:sp>
        </p:grpSp>
        <p:sp>
          <p:nvSpPr>
            <p:cNvPr id="80" name="Rectangle 189">
              <a:extLst>
                <a:ext uri="{FF2B5EF4-FFF2-40B4-BE49-F238E27FC236}">
                  <a16:creationId xmlns="" xmlns:a16="http://schemas.microsoft.com/office/drawing/2014/main" id="{298C923E-9283-4FCC-B299-8DB6E76FC640}"/>
                </a:ext>
              </a:extLst>
            </p:cNvPr>
            <p:cNvSpPr/>
            <p:nvPr/>
          </p:nvSpPr>
          <p:spPr>
            <a:xfrm>
              <a:off x="2341320" y="2891123"/>
              <a:ext cx="1328563" cy="376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solidFill>
                    <a:srgbClr val="0054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活动内容</a:t>
              </a:r>
              <a:endParaRPr lang="en-US" b="1" dirty="0">
                <a:solidFill>
                  <a:srgbClr val="0054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83" name="Freeform 168">
              <a:extLst>
                <a:ext uri="{FF2B5EF4-FFF2-40B4-BE49-F238E27FC236}">
                  <a16:creationId xmlns="" xmlns:a16="http://schemas.microsoft.com/office/drawing/2014/main" id="{3D09C491-DD0E-44F7-B165-0B1C3A351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6043" y="2306625"/>
              <a:ext cx="619216" cy="615632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2147483647 w 158"/>
                <a:gd name="T5" fmla="*/ 2147483647 h 162"/>
                <a:gd name="T6" fmla="*/ 2147483647 w 158"/>
                <a:gd name="T7" fmla="*/ 2147483647 h 162"/>
                <a:gd name="T8" fmla="*/ 2147483647 w 158"/>
                <a:gd name="T9" fmla="*/ 2147483647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2147483647 w 158"/>
                <a:gd name="T17" fmla="*/ 2147483647 h 162"/>
                <a:gd name="T18" fmla="*/ 2147483647 w 158"/>
                <a:gd name="T19" fmla="*/ 2147483647 h 162"/>
                <a:gd name="T20" fmla="*/ 2147483647 w 158"/>
                <a:gd name="T21" fmla="*/ 2147483647 h 162"/>
                <a:gd name="T22" fmla="*/ 2147483647 w 158"/>
                <a:gd name="T23" fmla="*/ 2147483647 h 162"/>
                <a:gd name="T24" fmla="*/ 2147483647 w 158"/>
                <a:gd name="T25" fmla="*/ 2147483647 h 162"/>
                <a:gd name="T26" fmla="*/ 2147483647 w 158"/>
                <a:gd name="T27" fmla="*/ 2147483647 h 162"/>
                <a:gd name="T28" fmla="*/ 2147483647 w 158"/>
                <a:gd name="T29" fmla="*/ 2147483647 h 162"/>
                <a:gd name="T30" fmla="*/ 2147483647 w 158"/>
                <a:gd name="T31" fmla="*/ 2147483647 h 162"/>
                <a:gd name="T32" fmla="*/ 2147483647 w 158"/>
                <a:gd name="T33" fmla="*/ 2147483647 h 162"/>
                <a:gd name="T34" fmla="*/ 2147483647 w 158"/>
                <a:gd name="T35" fmla="*/ 2147483647 h 162"/>
                <a:gd name="T36" fmla="*/ 2147483647 w 158"/>
                <a:gd name="T37" fmla="*/ 2147483647 h 162"/>
                <a:gd name="T38" fmla="*/ 2147483647 w 158"/>
                <a:gd name="T39" fmla="*/ 2147483647 h 162"/>
                <a:gd name="T40" fmla="*/ 2147483647 w 158"/>
                <a:gd name="T41" fmla="*/ 2147483647 h 162"/>
                <a:gd name="T42" fmla="*/ 2147483647 w 158"/>
                <a:gd name="T43" fmla="*/ 2147483647 h 162"/>
                <a:gd name="T44" fmla="*/ 2147483647 w 158"/>
                <a:gd name="T45" fmla="*/ 2147483647 h 162"/>
                <a:gd name="T46" fmla="*/ 2147483647 w 158"/>
                <a:gd name="T47" fmla="*/ 2147483647 h 162"/>
                <a:gd name="T48" fmla="*/ 2147483647 w 158"/>
                <a:gd name="T49" fmla="*/ 2147483647 h 162"/>
                <a:gd name="T50" fmla="*/ 2147483647 w 158"/>
                <a:gd name="T51" fmla="*/ 2147483647 h 162"/>
                <a:gd name="T52" fmla="*/ 2147483647 w 158"/>
                <a:gd name="T53" fmla="*/ 2147483647 h 162"/>
                <a:gd name="T54" fmla="*/ 2147483647 w 158"/>
                <a:gd name="T55" fmla="*/ 2147483647 h 162"/>
                <a:gd name="T56" fmla="*/ 2147483647 w 158"/>
                <a:gd name="T57" fmla="*/ 2147483647 h 162"/>
                <a:gd name="T58" fmla="*/ 2147483647 w 158"/>
                <a:gd name="T59" fmla="*/ 2147483647 h 162"/>
                <a:gd name="T60" fmla="*/ 2147483647 w 158"/>
                <a:gd name="T61" fmla="*/ 0 h 162"/>
                <a:gd name="T62" fmla="*/ 2147483647 w 158"/>
                <a:gd name="T63" fmla="*/ 2147483647 h 162"/>
                <a:gd name="T64" fmla="*/ 2147483647 w 158"/>
                <a:gd name="T65" fmla="*/ 2147483647 h 162"/>
                <a:gd name="T66" fmla="*/ 2147483647 w 158"/>
                <a:gd name="T67" fmla="*/ 2147483647 h 162"/>
                <a:gd name="T68" fmla="*/ 2147483647 w 158"/>
                <a:gd name="T69" fmla="*/ 2147483647 h 162"/>
                <a:gd name="T70" fmla="*/ 2147483647 w 158"/>
                <a:gd name="T71" fmla="*/ 2147483647 h 162"/>
                <a:gd name="T72" fmla="*/ 2147483647 w 158"/>
                <a:gd name="T73" fmla="*/ 2147483647 h 162"/>
                <a:gd name="T74" fmla="*/ 2147483647 w 158"/>
                <a:gd name="T75" fmla="*/ 2147483647 h 162"/>
                <a:gd name="T76" fmla="*/ 2147483647 w 158"/>
                <a:gd name="T77" fmla="*/ 2147483647 h 162"/>
                <a:gd name="T78" fmla="*/ 2147483647 w 158"/>
                <a:gd name="T79" fmla="*/ 2147483647 h 162"/>
                <a:gd name="T80" fmla="*/ 2147483647 w 158"/>
                <a:gd name="T81" fmla="*/ 2147483647 h 162"/>
                <a:gd name="T82" fmla="*/ 2147483647 w 158"/>
                <a:gd name="T83" fmla="*/ 2147483647 h 162"/>
                <a:gd name="T84" fmla="*/ 2147483647 w 158"/>
                <a:gd name="T85" fmla="*/ 2147483647 h 162"/>
                <a:gd name="T86" fmla="*/ 2147483647 w 158"/>
                <a:gd name="T87" fmla="*/ 2147483647 h 162"/>
                <a:gd name="T88" fmla="*/ 2147483647 w 158"/>
                <a:gd name="T89" fmla="*/ 2147483647 h 162"/>
                <a:gd name="T90" fmla="*/ 2147483647 w 158"/>
                <a:gd name="T91" fmla="*/ 2147483647 h 162"/>
                <a:gd name="T92" fmla="*/ 2147483647 w 158"/>
                <a:gd name="T93" fmla="*/ 2147483647 h 162"/>
                <a:gd name="T94" fmla="*/ 2147483647 w 158"/>
                <a:gd name="T95" fmla="*/ 2147483647 h 162"/>
                <a:gd name="T96" fmla="*/ 2147483647 w 158"/>
                <a:gd name="T97" fmla="*/ 2147483647 h 162"/>
                <a:gd name="T98" fmla="*/ 2147483647 w 158"/>
                <a:gd name="T99" fmla="*/ 2147483647 h 162"/>
                <a:gd name="T100" fmla="*/ 2147483647 w 158"/>
                <a:gd name="T101" fmla="*/ 2147483647 h 162"/>
                <a:gd name="T102" fmla="*/ 2147483647 w 158"/>
                <a:gd name="T103" fmla="*/ 2147483647 h 162"/>
                <a:gd name="T104" fmla="*/ 2147483647 w 158"/>
                <a:gd name="T105" fmla="*/ 2147483647 h 162"/>
                <a:gd name="T106" fmla="*/ 2147483647 w 158"/>
                <a:gd name="T107" fmla="*/ 2147483647 h 162"/>
                <a:gd name="T108" fmla="*/ 2147483647 w 158"/>
                <a:gd name="T109" fmla="*/ 2147483647 h 162"/>
                <a:gd name="T110" fmla="*/ 2147483647 w 158"/>
                <a:gd name="T111" fmla="*/ 2147483647 h 162"/>
                <a:gd name="T112" fmla="*/ 2147483647 w 158"/>
                <a:gd name="T113" fmla="*/ 2147483647 h 162"/>
                <a:gd name="T114" fmla="*/ 2147483647 w 158"/>
                <a:gd name="T115" fmla="*/ 2147483647 h 162"/>
                <a:gd name="T116" fmla="*/ 2147483647 w 158"/>
                <a:gd name="T117" fmla="*/ 2147483647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8" h="162">
                  <a:moveTo>
                    <a:pt x="56" y="74"/>
                  </a:moveTo>
                  <a:lnTo>
                    <a:pt x="56" y="74"/>
                  </a:lnTo>
                  <a:lnTo>
                    <a:pt x="64" y="76"/>
                  </a:lnTo>
                  <a:lnTo>
                    <a:pt x="68" y="68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74" y="82"/>
                  </a:lnTo>
                  <a:lnTo>
                    <a:pt x="78" y="84"/>
                  </a:lnTo>
                  <a:lnTo>
                    <a:pt x="80" y="88"/>
                  </a:lnTo>
                  <a:lnTo>
                    <a:pt x="88" y="84"/>
                  </a:lnTo>
                  <a:lnTo>
                    <a:pt x="92" y="90"/>
                  </a:lnTo>
                  <a:lnTo>
                    <a:pt x="94" y="94"/>
                  </a:lnTo>
                  <a:lnTo>
                    <a:pt x="86" y="100"/>
                  </a:lnTo>
                  <a:lnTo>
                    <a:pt x="88" y="106"/>
                  </a:lnTo>
                  <a:lnTo>
                    <a:pt x="96" y="108"/>
                  </a:lnTo>
                  <a:lnTo>
                    <a:pt x="98" y="114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6" y="128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42"/>
                  </a:lnTo>
                  <a:lnTo>
                    <a:pt x="80" y="140"/>
                  </a:lnTo>
                  <a:lnTo>
                    <a:pt x="78" y="142"/>
                  </a:lnTo>
                  <a:lnTo>
                    <a:pt x="74" y="146"/>
                  </a:lnTo>
                  <a:lnTo>
                    <a:pt x="78" y="152"/>
                  </a:lnTo>
                  <a:lnTo>
                    <a:pt x="72" y="156"/>
                  </a:lnTo>
                  <a:lnTo>
                    <a:pt x="68" y="158"/>
                  </a:lnTo>
                  <a:lnTo>
                    <a:pt x="62" y="152"/>
                  </a:lnTo>
                  <a:lnTo>
                    <a:pt x="56" y="154"/>
                  </a:lnTo>
                  <a:lnTo>
                    <a:pt x="54" y="162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42" y="154"/>
                  </a:lnTo>
                  <a:lnTo>
                    <a:pt x="34" y="152"/>
                  </a:lnTo>
                  <a:lnTo>
                    <a:pt x="30" y="158"/>
                  </a:lnTo>
                  <a:lnTo>
                    <a:pt x="24" y="156"/>
                  </a:lnTo>
                  <a:lnTo>
                    <a:pt x="20" y="152"/>
                  </a:lnTo>
                  <a:lnTo>
                    <a:pt x="22" y="144"/>
                  </a:lnTo>
                  <a:lnTo>
                    <a:pt x="20" y="142"/>
                  </a:lnTo>
                  <a:lnTo>
                    <a:pt x="16" y="140"/>
                  </a:lnTo>
                  <a:lnTo>
                    <a:pt x="10" y="142"/>
                  </a:lnTo>
                  <a:lnTo>
                    <a:pt x="6" y="138"/>
                  </a:lnTo>
                  <a:lnTo>
                    <a:pt x="4" y="132"/>
                  </a:lnTo>
                  <a:lnTo>
                    <a:pt x="10" y="128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8" y="106"/>
                  </a:lnTo>
                  <a:lnTo>
                    <a:pt x="10" y="98"/>
                  </a:lnTo>
                  <a:lnTo>
                    <a:pt x="4" y="94"/>
                  </a:lnTo>
                  <a:lnTo>
                    <a:pt x="6" y="88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0" y="84"/>
                  </a:lnTo>
                  <a:lnTo>
                    <a:pt x="22" y="82"/>
                  </a:lnTo>
                  <a:lnTo>
                    <a:pt x="20" y="74"/>
                  </a:lnTo>
                  <a:lnTo>
                    <a:pt x="24" y="70"/>
                  </a:lnTo>
                  <a:lnTo>
                    <a:pt x="30" y="68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4" y="66"/>
                  </a:lnTo>
                  <a:lnTo>
                    <a:pt x="56" y="74"/>
                  </a:lnTo>
                  <a:close/>
                  <a:moveTo>
                    <a:pt x="132" y="38"/>
                  </a:moveTo>
                  <a:lnTo>
                    <a:pt x="132" y="32"/>
                  </a:lnTo>
                  <a:lnTo>
                    <a:pt x="124" y="32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0" y="42"/>
                  </a:lnTo>
                  <a:lnTo>
                    <a:pt x="96" y="48"/>
                  </a:lnTo>
                  <a:lnTo>
                    <a:pt x="100" y="52"/>
                  </a:lnTo>
                  <a:lnTo>
                    <a:pt x="98" y="58"/>
                  </a:lnTo>
                  <a:lnTo>
                    <a:pt x="92" y="58"/>
                  </a:lnTo>
                  <a:lnTo>
                    <a:pt x="90" y="66"/>
                  </a:lnTo>
                  <a:lnTo>
                    <a:pt x="96" y="68"/>
                  </a:lnTo>
                  <a:lnTo>
                    <a:pt x="98" y="72"/>
                  </a:lnTo>
                  <a:lnTo>
                    <a:pt x="92" y="76"/>
                  </a:lnTo>
                  <a:lnTo>
                    <a:pt x="96" y="82"/>
                  </a:lnTo>
                  <a:lnTo>
                    <a:pt x="100" y="82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2" y="90"/>
                  </a:lnTo>
                  <a:lnTo>
                    <a:pt x="108" y="94"/>
                  </a:lnTo>
                  <a:lnTo>
                    <a:pt x="112" y="90"/>
                  </a:lnTo>
                  <a:lnTo>
                    <a:pt x="116" y="92"/>
                  </a:lnTo>
                  <a:lnTo>
                    <a:pt x="116" y="98"/>
                  </a:lnTo>
                  <a:lnTo>
                    <a:pt x="124" y="100"/>
                  </a:lnTo>
                  <a:lnTo>
                    <a:pt x="126" y="94"/>
                  </a:lnTo>
                  <a:lnTo>
                    <a:pt x="132" y="94"/>
                  </a:lnTo>
                  <a:lnTo>
                    <a:pt x="134" y="98"/>
                  </a:lnTo>
                  <a:lnTo>
                    <a:pt x="142" y="94"/>
                  </a:lnTo>
                  <a:lnTo>
                    <a:pt x="140" y="90"/>
                  </a:lnTo>
                  <a:lnTo>
                    <a:pt x="142" y="88"/>
                  </a:lnTo>
                  <a:lnTo>
                    <a:pt x="144" y="86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52" y="74"/>
                  </a:lnTo>
                  <a:lnTo>
                    <a:pt x="158" y="74"/>
                  </a:lnTo>
                  <a:lnTo>
                    <a:pt x="158" y="66"/>
                  </a:lnTo>
                  <a:lnTo>
                    <a:pt x="152" y="64"/>
                  </a:lnTo>
                  <a:lnTo>
                    <a:pt x="152" y="58"/>
                  </a:lnTo>
                  <a:lnTo>
                    <a:pt x="156" y="56"/>
                  </a:lnTo>
                  <a:lnTo>
                    <a:pt x="154" y="48"/>
                  </a:lnTo>
                  <a:lnTo>
                    <a:pt x="148" y="50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8" y="40"/>
                  </a:lnTo>
                  <a:lnTo>
                    <a:pt x="132" y="38"/>
                  </a:lnTo>
                  <a:close/>
                  <a:moveTo>
                    <a:pt x="126" y="54"/>
                  </a:moveTo>
                  <a:lnTo>
                    <a:pt x="126" y="54"/>
                  </a:lnTo>
                  <a:lnTo>
                    <a:pt x="130" y="54"/>
                  </a:lnTo>
                  <a:lnTo>
                    <a:pt x="134" y="58"/>
                  </a:lnTo>
                  <a:lnTo>
                    <a:pt x="136" y="62"/>
                  </a:lnTo>
                  <a:lnTo>
                    <a:pt x="136" y="66"/>
                  </a:lnTo>
                  <a:lnTo>
                    <a:pt x="136" y="72"/>
                  </a:lnTo>
                  <a:lnTo>
                    <a:pt x="132" y="76"/>
                  </a:lnTo>
                  <a:lnTo>
                    <a:pt x="128" y="78"/>
                  </a:lnTo>
                  <a:lnTo>
                    <a:pt x="124" y="78"/>
                  </a:lnTo>
                  <a:lnTo>
                    <a:pt x="118" y="76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16" y="56"/>
                  </a:lnTo>
                  <a:lnTo>
                    <a:pt x="120" y="54"/>
                  </a:lnTo>
                  <a:lnTo>
                    <a:pt x="126" y="54"/>
                  </a:lnTo>
                  <a:close/>
                  <a:moveTo>
                    <a:pt x="128" y="62"/>
                  </a:moveTo>
                  <a:lnTo>
                    <a:pt x="128" y="62"/>
                  </a:lnTo>
                  <a:lnTo>
                    <a:pt x="130" y="66"/>
                  </a:lnTo>
                  <a:lnTo>
                    <a:pt x="128" y="70"/>
                  </a:lnTo>
                  <a:lnTo>
                    <a:pt x="124" y="72"/>
                  </a:lnTo>
                  <a:lnTo>
                    <a:pt x="120" y="70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26" y="60"/>
                  </a:lnTo>
                  <a:lnTo>
                    <a:pt x="128" y="62"/>
                  </a:lnTo>
                  <a:close/>
                  <a:moveTo>
                    <a:pt x="140" y="54"/>
                  </a:moveTo>
                  <a:lnTo>
                    <a:pt x="140" y="54"/>
                  </a:lnTo>
                  <a:lnTo>
                    <a:pt x="142" y="60"/>
                  </a:lnTo>
                  <a:lnTo>
                    <a:pt x="144" y="68"/>
                  </a:lnTo>
                  <a:lnTo>
                    <a:pt x="140" y="74"/>
                  </a:lnTo>
                  <a:lnTo>
                    <a:pt x="136" y="80"/>
                  </a:lnTo>
                  <a:lnTo>
                    <a:pt x="130" y="84"/>
                  </a:lnTo>
                  <a:lnTo>
                    <a:pt x="122" y="84"/>
                  </a:lnTo>
                  <a:lnTo>
                    <a:pt x="116" y="82"/>
                  </a:lnTo>
                  <a:lnTo>
                    <a:pt x="110" y="78"/>
                  </a:lnTo>
                  <a:lnTo>
                    <a:pt x="106" y="70"/>
                  </a:lnTo>
                  <a:lnTo>
                    <a:pt x="106" y="64"/>
                  </a:lnTo>
                  <a:lnTo>
                    <a:pt x="108" y="56"/>
                  </a:lnTo>
                  <a:lnTo>
                    <a:pt x="112" y="50"/>
                  </a:lnTo>
                  <a:lnTo>
                    <a:pt x="120" y="48"/>
                  </a:lnTo>
                  <a:lnTo>
                    <a:pt x="126" y="46"/>
                  </a:lnTo>
                  <a:lnTo>
                    <a:pt x="134" y="50"/>
                  </a:lnTo>
                  <a:lnTo>
                    <a:pt x="140" y="54"/>
                  </a:lnTo>
                  <a:close/>
                  <a:moveTo>
                    <a:pt x="72" y="6"/>
                  </a:moveTo>
                  <a:lnTo>
                    <a:pt x="72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56" y="2"/>
                  </a:lnTo>
                  <a:lnTo>
                    <a:pt x="48" y="4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38" y="2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36" y="50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2" y="58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82" y="62"/>
                  </a:lnTo>
                  <a:lnTo>
                    <a:pt x="80" y="58"/>
                  </a:lnTo>
                  <a:lnTo>
                    <a:pt x="82" y="56"/>
                  </a:lnTo>
                  <a:lnTo>
                    <a:pt x="86" y="54"/>
                  </a:lnTo>
                  <a:lnTo>
                    <a:pt x="90" y="58"/>
                  </a:lnTo>
                  <a:lnTo>
                    <a:pt x="94" y="50"/>
                  </a:lnTo>
                  <a:lnTo>
                    <a:pt x="90" y="46"/>
                  </a:lnTo>
                  <a:lnTo>
                    <a:pt x="92" y="42"/>
                  </a:lnTo>
                  <a:lnTo>
                    <a:pt x="98" y="42"/>
                  </a:lnTo>
                  <a:lnTo>
                    <a:pt x="98" y="34"/>
                  </a:lnTo>
                  <a:lnTo>
                    <a:pt x="94" y="32"/>
                  </a:lnTo>
                  <a:lnTo>
                    <a:pt x="92" y="26"/>
                  </a:lnTo>
                  <a:lnTo>
                    <a:pt x="98" y="24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8" y="10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2" y="6"/>
                  </a:lnTo>
                  <a:close/>
                  <a:moveTo>
                    <a:pt x="66" y="22"/>
                  </a:moveTo>
                  <a:lnTo>
                    <a:pt x="66" y="22"/>
                  </a:lnTo>
                  <a:lnTo>
                    <a:pt x="72" y="24"/>
                  </a:lnTo>
                  <a:lnTo>
                    <a:pt x="74" y="26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0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8" y="24"/>
                  </a:lnTo>
                  <a:lnTo>
                    <a:pt x="62" y="22"/>
                  </a:lnTo>
                  <a:lnTo>
                    <a:pt x="66" y="22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2" y="30"/>
                  </a:lnTo>
                  <a:lnTo>
                    <a:pt x="66" y="28"/>
                  </a:lnTo>
                  <a:lnTo>
                    <a:pt x="70" y="30"/>
                  </a:lnTo>
                  <a:close/>
                  <a:moveTo>
                    <a:pt x="80" y="22"/>
                  </a:moveTo>
                  <a:lnTo>
                    <a:pt x="80" y="22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2" y="42"/>
                  </a:lnTo>
                  <a:lnTo>
                    <a:pt x="76" y="48"/>
                  </a:lnTo>
                  <a:lnTo>
                    <a:pt x="70" y="52"/>
                  </a:lnTo>
                  <a:lnTo>
                    <a:pt x="64" y="52"/>
                  </a:lnTo>
                  <a:lnTo>
                    <a:pt x="56" y="50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54" y="20"/>
                  </a:lnTo>
                  <a:lnTo>
                    <a:pt x="60" y="16"/>
                  </a:lnTo>
                  <a:lnTo>
                    <a:pt x="68" y="16"/>
                  </a:lnTo>
                  <a:lnTo>
                    <a:pt x="74" y="18"/>
                  </a:lnTo>
                  <a:lnTo>
                    <a:pt x="80" y="22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2" y="9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30" y="114"/>
                  </a:lnTo>
                  <a:lnTo>
                    <a:pt x="32" y="120"/>
                  </a:lnTo>
                  <a:lnTo>
                    <a:pt x="36" y="126"/>
                  </a:lnTo>
                  <a:lnTo>
                    <a:pt x="42" y="130"/>
                  </a:lnTo>
                  <a:lnTo>
                    <a:pt x="48" y="130"/>
                  </a:lnTo>
                  <a:lnTo>
                    <a:pt x="56" y="130"/>
                  </a:lnTo>
                  <a:lnTo>
                    <a:pt x="60" y="126"/>
                  </a:lnTo>
                  <a:lnTo>
                    <a:pt x="64" y="120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48" y="96"/>
                  </a:lnTo>
                  <a:close/>
                  <a:moveTo>
                    <a:pt x="54" y="108"/>
                  </a:moveTo>
                  <a:lnTo>
                    <a:pt x="54" y="108"/>
                  </a:lnTo>
                  <a:lnTo>
                    <a:pt x="52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0" y="114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8" y="122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6" y="116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4" y="108"/>
                  </a:lnTo>
                  <a:close/>
                  <a:moveTo>
                    <a:pt x="68" y="94"/>
                  </a:moveTo>
                  <a:lnTo>
                    <a:pt x="68" y="94"/>
                  </a:lnTo>
                  <a:lnTo>
                    <a:pt x="60" y="88"/>
                  </a:lnTo>
                  <a:lnTo>
                    <a:pt x="48" y="86"/>
                  </a:lnTo>
                  <a:lnTo>
                    <a:pt x="38" y="88"/>
                  </a:lnTo>
                  <a:lnTo>
                    <a:pt x="30" y="94"/>
                  </a:lnTo>
                  <a:lnTo>
                    <a:pt x="24" y="102"/>
                  </a:lnTo>
                  <a:lnTo>
                    <a:pt x="22" y="114"/>
                  </a:lnTo>
                  <a:lnTo>
                    <a:pt x="24" y="124"/>
                  </a:lnTo>
                  <a:lnTo>
                    <a:pt x="30" y="132"/>
                  </a:lnTo>
                  <a:lnTo>
                    <a:pt x="38" y="138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4" y="102"/>
                  </a:lnTo>
                  <a:lnTo>
                    <a:pt x="68" y="94"/>
                  </a:lnTo>
                  <a:close/>
                </a:path>
              </a:pathLst>
            </a:custGeom>
            <a:solidFill>
              <a:srgbClr val="0160A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</p:spTree>
    <p:extLst>
      <p:ext uri="{BB962C8B-B14F-4D97-AF65-F5344CB8AC3E}">
        <p14:creationId xmlns:p14="http://schemas.microsoft.com/office/powerpoint/2010/main" val="87785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795" y="579755"/>
            <a:ext cx="6581775" cy="4314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462" y="1167481"/>
            <a:ext cx="6315075" cy="1724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904" y="709702"/>
            <a:ext cx="6343650" cy="3962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2" y="270533"/>
            <a:ext cx="1296144" cy="20655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481E7E7-0745-4EC2-B57B-C015C7406E7F}"/>
              </a:ext>
            </a:extLst>
          </p:cNvPr>
          <p:cNvGrpSpPr/>
          <p:nvPr/>
        </p:nvGrpSpPr>
        <p:grpSpPr>
          <a:xfrm>
            <a:off x="2123728" y="682063"/>
            <a:ext cx="4283290" cy="4019962"/>
            <a:chOff x="806353" y="856044"/>
            <a:chExt cx="4283290" cy="4019962"/>
          </a:xfrm>
        </p:grpSpPr>
        <p:sp>
          <p:nvSpPr>
            <p:cNvPr id="42" name="Circle: Hollow 24">
              <a:extLst>
                <a:ext uri="{FF2B5EF4-FFF2-40B4-BE49-F238E27FC236}">
                  <a16:creationId xmlns="" xmlns:a16="http://schemas.microsoft.com/office/drawing/2014/main" id="{CE042FA7-41FE-4CD2-9BC3-EEF8B7DCD150}"/>
                </a:ext>
              </a:extLst>
            </p:cNvPr>
            <p:cNvSpPr/>
            <p:nvPr/>
          </p:nvSpPr>
          <p:spPr>
            <a:xfrm>
              <a:off x="806353" y="856044"/>
              <a:ext cx="4283290" cy="4019962"/>
            </a:xfrm>
            <a:prstGeom prst="donut">
              <a:avLst>
                <a:gd name="adj" fmla="val 593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Circle: Hollow 27">
              <a:extLst>
                <a:ext uri="{FF2B5EF4-FFF2-40B4-BE49-F238E27FC236}">
                  <a16:creationId xmlns="" xmlns:a16="http://schemas.microsoft.com/office/drawing/2014/main" id="{6E5DD6B7-C610-400A-BB11-1B8FC7273D27}"/>
                </a:ext>
              </a:extLst>
            </p:cNvPr>
            <p:cNvSpPr/>
            <p:nvPr/>
          </p:nvSpPr>
          <p:spPr>
            <a:xfrm>
              <a:off x="1448847" y="1459038"/>
              <a:ext cx="2998303" cy="2813973"/>
            </a:xfrm>
            <a:prstGeom prst="donut">
              <a:avLst>
                <a:gd name="adj" fmla="val 5121"/>
              </a:avLst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/>
            </a:p>
          </p:txBody>
        </p:sp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5A4EF290-7026-4154-A505-2231B8A747A3}"/>
                </a:ext>
              </a:extLst>
            </p:cNvPr>
            <p:cNvGrpSpPr/>
            <p:nvPr/>
          </p:nvGrpSpPr>
          <p:grpSpPr>
            <a:xfrm>
              <a:off x="2519669" y="1240513"/>
              <a:ext cx="856658" cy="803992"/>
              <a:chOff x="2240327" y="1066533"/>
              <a:chExt cx="856658" cy="803992"/>
            </a:xfrm>
          </p:grpSpPr>
          <p:sp>
            <p:nvSpPr>
              <p:cNvPr id="43" name="Oval 25">
                <a:extLst>
                  <a:ext uri="{FF2B5EF4-FFF2-40B4-BE49-F238E27FC236}">
                    <a16:creationId xmlns="" xmlns:a16="http://schemas.microsoft.com/office/drawing/2014/main" id="{D3DF6FFB-9C0C-4E3D-9947-987E36B52275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50" name="TextBox 35">
                <a:extLst>
                  <a:ext uri="{FF2B5EF4-FFF2-40B4-BE49-F238E27FC236}">
                    <a16:creationId xmlns="" xmlns:a16="http://schemas.microsoft.com/office/drawing/2014/main" id="{A96F94A9-9C57-430B-B1F8-774C4A75DFCA}"/>
                  </a:ext>
                </a:extLst>
              </p:cNvPr>
              <p:cNvSpPr txBox="1"/>
              <p:nvPr/>
            </p:nvSpPr>
            <p:spPr>
              <a:xfrm>
                <a:off x="2323603" y="1183820"/>
                <a:ext cx="690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数字创作</a:t>
                </a: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="" xmlns:a16="http://schemas.microsoft.com/office/drawing/2014/main" id="{7348E6C3-AC00-457A-9FDE-76EA1FA5293B}"/>
                </a:ext>
              </a:extLst>
            </p:cNvPr>
            <p:cNvGrpSpPr/>
            <p:nvPr/>
          </p:nvGrpSpPr>
          <p:grpSpPr>
            <a:xfrm>
              <a:off x="1216891" y="2064344"/>
              <a:ext cx="856658" cy="803992"/>
              <a:chOff x="2240327" y="1066533"/>
              <a:chExt cx="856658" cy="803992"/>
            </a:xfrm>
          </p:grpSpPr>
          <p:sp>
            <p:nvSpPr>
              <p:cNvPr id="69" name="Oval 25">
                <a:extLst>
                  <a:ext uri="{FF2B5EF4-FFF2-40B4-BE49-F238E27FC236}">
                    <a16:creationId xmlns="" xmlns:a16="http://schemas.microsoft.com/office/drawing/2014/main" id="{CB08A5C4-4CFB-40DB-BC48-0918EA91BFED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0" name="TextBox 35">
                <a:extLst>
                  <a:ext uri="{FF2B5EF4-FFF2-40B4-BE49-F238E27FC236}">
                    <a16:creationId xmlns="" xmlns:a16="http://schemas.microsoft.com/office/drawing/2014/main" id="{AF173EDC-E000-40F0-86AE-FB7677DF77CA}"/>
                  </a:ext>
                </a:extLst>
              </p:cNvPr>
              <p:cNvSpPr txBox="1"/>
              <p:nvPr/>
            </p:nvSpPr>
            <p:spPr>
              <a:xfrm>
                <a:off x="2336767" y="1176141"/>
                <a:ext cx="68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程序设计</a:t>
                </a: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91F08E95-68CA-46FD-A441-4DBD65DC3A33}"/>
                </a:ext>
              </a:extLst>
            </p:cNvPr>
            <p:cNvGrpSpPr/>
            <p:nvPr/>
          </p:nvGrpSpPr>
          <p:grpSpPr>
            <a:xfrm>
              <a:off x="1637281" y="3391429"/>
              <a:ext cx="876461" cy="803992"/>
              <a:chOff x="2220524" y="1066533"/>
              <a:chExt cx="876461" cy="803992"/>
            </a:xfrm>
          </p:grpSpPr>
          <p:sp>
            <p:nvSpPr>
              <p:cNvPr id="72" name="Oval 25">
                <a:extLst>
                  <a:ext uri="{FF2B5EF4-FFF2-40B4-BE49-F238E27FC236}">
                    <a16:creationId xmlns="" xmlns:a16="http://schemas.microsoft.com/office/drawing/2014/main" id="{7FCE8312-F9FC-4954-ADA7-21009B02BFB1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3" name="TextBox 35">
                <a:extLst>
                  <a:ext uri="{FF2B5EF4-FFF2-40B4-BE49-F238E27FC236}">
                    <a16:creationId xmlns="" xmlns:a16="http://schemas.microsoft.com/office/drawing/2014/main" id="{9648CA2E-AB94-410D-A926-9C31EB395679}"/>
                  </a:ext>
                </a:extLst>
              </p:cNvPr>
              <p:cNvSpPr txBox="1"/>
              <p:nvPr/>
            </p:nvSpPr>
            <p:spPr>
              <a:xfrm>
                <a:off x="2220524" y="1296234"/>
                <a:ext cx="856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创客</a:t>
                </a: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EDABD167-8D1C-471E-A94E-49AF4D6FA267}"/>
                </a:ext>
              </a:extLst>
            </p:cNvPr>
            <p:cNvGrpSpPr/>
            <p:nvPr/>
          </p:nvGrpSpPr>
          <p:grpSpPr>
            <a:xfrm>
              <a:off x="3411950" y="3391429"/>
              <a:ext cx="856658" cy="803992"/>
              <a:chOff x="2240327" y="1066533"/>
              <a:chExt cx="856658" cy="803992"/>
            </a:xfrm>
          </p:grpSpPr>
          <p:sp>
            <p:nvSpPr>
              <p:cNvPr id="75" name="Oval 25">
                <a:extLst>
                  <a:ext uri="{FF2B5EF4-FFF2-40B4-BE49-F238E27FC236}">
                    <a16:creationId xmlns="" xmlns:a16="http://schemas.microsoft.com/office/drawing/2014/main" id="{F576BEFC-AA15-4B7E-86E2-35BFBC76203A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6" name="TextBox 35">
                <a:extLst>
                  <a:ext uri="{FF2B5EF4-FFF2-40B4-BE49-F238E27FC236}">
                    <a16:creationId xmlns="" xmlns:a16="http://schemas.microsoft.com/office/drawing/2014/main" id="{B81AEB69-5CA9-4211-B781-BCA1D02FA0B2}"/>
                  </a:ext>
                </a:extLst>
              </p:cNvPr>
              <p:cNvSpPr txBox="1"/>
              <p:nvPr/>
            </p:nvSpPr>
            <p:spPr>
              <a:xfrm>
                <a:off x="2286494" y="1167737"/>
                <a:ext cx="764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人工智能</a:t>
                </a: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6DEE8F06-4E5F-4AB0-81B9-700999C9FE9C}"/>
                </a:ext>
              </a:extLst>
            </p:cNvPr>
            <p:cNvGrpSpPr/>
            <p:nvPr/>
          </p:nvGrpSpPr>
          <p:grpSpPr>
            <a:xfrm>
              <a:off x="3676739" y="2080534"/>
              <a:ext cx="1183737" cy="803992"/>
              <a:chOff x="2096997" y="1066533"/>
              <a:chExt cx="1183737" cy="803992"/>
            </a:xfrm>
          </p:grpSpPr>
          <p:sp>
            <p:nvSpPr>
              <p:cNvPr id="78" name="Oval 25">
                <a:extLst>
                  <a:ext uri="{FF2B5EF4-FFF2-40B4-BE49-F238E27FC236}">
                    <a16:creationId xmlns="" xmlns:a16="http://schemas.microsoft.com/office/drawing/2014/main" id="{11401573-AB9C-4D85-8BC4-CC131186C33C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="" xmlns:a16="http://schemas.microsoft.com/office/drawing/2014/main" id="{B154822C-17F7-4502-8D5D-65092E58871D}"/>
                  </a:ext>
                </a:extLst>
              </p:cNvPr>
              <p:cNvSpPr txBox="1"/>
              <p:nvPr/>
            </p:nvSpPr>
            <p:spPr>
              <a:xfrm>
                <a:off x="2096997" y="1292624"/>
                <a:ext cx="11837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机器人</a:t>
                </a:r>
              </a:p>
            </p:txBody>
          </p:sp>
        </p:grpSp>
        <p:sp>
          <p:nvSpPr>
            <p:cNvPr id="80" name="Rectangle 189">
              <a:extLst>
                <a:ext uri="{FF2B5EF4-FFF2-40B4-BE49-F238E27FC236}">
                  <a16:creationId xmlns="" xmlns:a16="http://schemas.microsoft.com/office/drawing/2014/main" id="{298C923E-9283-4FCC-B299-8DB6E76FC640}"/>
                </a:ext>
              </a:extLst>
            </p:cNvPr>
            <p:cNvSpPr/>
            <p:nvPr/>
          </p:nvSpPr>
          <p:spPr>
            <a:xfrm>
              <a:off x="2341320" y="2891123"/>
              <a:ext cx="1328563" cy="376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solidFill>
                    <a:srgbClr val="0054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活动内容</a:t>
              </a:r>
              <a:endParaRPr lang="en-US" b="1" dirty="0">
                <a:solidFill>
                  <a:srgbClr val="0054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83" name="Freeform 168">
              <a:extLst>
                <a:ext uri="{FF2B5EF4-FFF2-40B4-BE49-F238E27FC236}">
                  <a16:creationId xmlns="" xmlns:a16="http://schemas.microsoft.com/office/drawing/2014/main" id="{3D09C491-DD0E-44F7-B165-0B1C3A351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6043" y="2306625"/>
              <a:ext cx="619216" cy="615632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2147483647 w 158"/>
                <a:gd name="T5" fmla="*/ 2147483647 h 162"/>
                <a:gd name="T6" fmla="*/ 2147483647 w 158"/>
                <a:gd name="T7" fmla="*/ 2147483647 h 162"/>
                <a:gd name="T8" fmla="*/ 2147483647 w 158"/>
                <a:gd name="T9" fmla="*/ 2147483647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2147483647 w 158"/>
                <a:gd name="T17" fmla="*/ 2147483647 h 162"/>
                <a:gd name="T18" fmla="*/ 2147483647 w 158"/>
                <a:gd name="T19" fmla="*/ 2147483647 h 162"/>
                <a:gd name="T20" fmla="*/ 2147483647 w 158"/>
                <a:gd name="T21" fmla="*/ 2147483647 h 162"/>
                <a:gd name="T22" fmla="*/ 2147483647 w 158"/>
                <a:gd name="T23" fmla="*/ 2147483647 h 162"/>
                <a:gd name="T24" fmla="*/ 2147483647 w 158"/>
                <a:gd name="T25" fmla="*/ 2147483647 h 162"/>
                <a:gd name="T26" fmla="*/ 2147483647 w 158"/>
                <a:gd name="T27" fmla="*/ 2147483647 h 162"/>
                <a:gd name="T28" fmla="*/ 2147483647 w 158"/>
                <a:gd name="T29" fmla="*/ 2147483647 h 162"/>
                <a:gd name="T30" fmla="*/ 2147483647 w 158"/>
                <a:gd name="T31" fmla="*/ 2147483647 h 162"/>
                <a:gd name="T32" fmla="*/ 2147483647 w 158"/>
                <a:gd name="T33" fmla="*/ 2147483647 h 162"/>
                <a:gd name="T34" fmla="*/ 2147483647 w 158"/>
                <a:gd name="T35" fmla="*/ 2147483647 h 162"/>
                <a:gd name="T36" fmla="*/ 2147483647 w 158"/>
                <a:gd name="T37" fmla="*/ 2147483647 h 162"/>
                <a:gd name="T38" fmla="*/ 2147483647 w 158"/>
                <a:gd name="T39" fmla="*/ 2147483647 h 162"/>
                <a:gd name="T40" fmla="*/ 2147483647 w 158"/>
                <a:gd name="T41" fmla="*/ 2147483647 h 162"/>
                <a:gd name="T42" fmla="*/ 2147483647 w 158"/>
                <a:gd name="T43" fmla="*/ 2147483647 h 162"/>
                <a:gd name="T44" fmla="*/ 2147483647 w 158"/>
                <a:gd name="T45" fmla="*/ 2147483647 h 162"/>
                <a:gd name="T46" fmla="*/ 2147483647 w 158"/>
                <a:gd name="T47" fmla="*/ 2147483647 h 162"/>
                <a:gd name="T48" fmla="*/ 2147483647 w 158"/>
                <a:gd name="T49" fmla="*/ 2147483647 h 162"/>
                <a:gd name="T50" fmla="*/ 2147483647 w 158"/>
                <a:gd name="T51" fmla="*/ 2147483647 h 162"/>
                <a:gd name="T52" fmla="*/ 2147483647 w 158"/>
                <a:gd name="T53" fmla="*/ 2147483647 h 162"/>
                <a:gd name="T54" fmla="*/ 2147483647 w 158"/>
                <a:gd name="T55" fmla="*/ 2147483647 h 162"/>
                <a:gd name="T56" fmla="*/ 2147483647 w 158"/>
                <a:gd name="T57" fmla="*/ 2147483647 h 162"/>
                <a:gd name="T58" fmla="*/ 2147483647 w 158"/>
                <a:gd name="T59" fmla="*/ 2147483647 h 162"/>
                <a:gd name="T60" fmla="*/ 2147483647 w 158"/>
                <a:gd name="T61" fmla="*/ 0 h 162"/>
                <a:gd name="T62" fmla="*/ 2147483647 w 158"/>
                <a:gd name="T63" fmla="*/ 2147483647 h 162"/>
                <a:gd name="T64" fmla="*/ 2147483647 w 158"/>
                <a:gd name="T65" fmla="*/ 2147483647 h 162"/>
                <a:gd name="T66" fmla="*/ 2147483647 w 158"/>
                <a:gd name="T67" fmla="*/ 2147483647 h 162"/>
                <a:gd name="T68" fmla="*/ 2147483647 w 158"/>
                <a:gd name="T69" fmla="*/ 2147483647 h 162"/>
                <a:gd name="T70" fmla="*/ 2147483647 w 158"/>
                <a:gd name="T71" fmla="*/ 2147483647 h 162"/>
                <a:gd name="T72" fmla="*/ 2147483647 w 158"/>
                <a:gd name="T73" fmla="*/ 2147483647 h 162"/>
                <a:gd name="T74" fmla="*/ 2147483647 w 158"/>
                <a:gd name="T75" fmla="*/ 2147483647 h 162"/>
                <a:gd name="T76" fmla="*/ 2147483647 w 158"/>
                <a:gd name="T77" fmla="*/ 2147483647 h 162"/>
                <a:gd name="T78" fmla="*/ 2147483647 w 158"/>
                <a:gd name="T79" fmla="*/ 2147483647 h 162"/>
                <a:gd name="T80" fmla="*/ 2147483647 w 158"/>
                <a:gd name="T81" fmla="*/ 2147483647 h 162"/>
                <a:gd name="T82" fmla="*/ 2147483647 w 158"/>
                <a:gd name="T83" fmla="*/ 2147483647 h 162"/>
                <a:gd name="T84" fmla="*/ 2147483647 w 158"/>
                <a:gd name="T85" fmla="*/ 2147483647 h 162"/>
                <a:gd name="T86" fmla="*/ 2147483647 w 158"/>
                <a:gd name="T87" fmla="*/ 2147483647 h 162"/>
                <a:gd name="T88" fmla="*/ 2147483647 w 158"/>
                <a:gd name="T89" fmla="*/ 2147483647 h 162"/>
                <a:gd name="T90" fmla="*/ 2147483647 w 158"/>
                <a:gd name="T91" fmla="*/ 2147483647 h 162"/>
                <a:gd name="T92" fmla="*/ 2147483647 w 158"/>
                <a:gd name="T93" fmla="*/ 2147483647 h 162"/>
                <a:gd name="T94" fmla="*/ 2147483647 w 158"/>
                <a:gd name="T95" fmla="*/ 2147483647 h 162"/>
                <a:gd name="T96" fmla="*/ 2147483647 w 158"/>
                <a:gd name="T97" fmla="*/ 2147483647 h 162"/>
                <a:gd name="T98" fmla="*/ 2147483647 w 158"/>
                <a:gd name="T99" fmla="*/ 2147483647 h 162"/>
                <a:gd name="T100" fmla="*/ 2147483647 w 158"/>
                <a:gd name="T101" fmla="*/ 2147483647 h 162"/>
                <a:gd name="T102" fmla="*/ 2147483647 w 158"/>
                <a:gd name="T103" fmla="*/ 2147483647 h 162"/>
                <a:gd name="T104" fmla="*/ 2147483647 w 158"/>
                <a:gd name="T105" fmla="*/ 2147483647 h 162"/>
                <a:gd name="T106" fmla="*/ 2147483647 w 158"/>
                <a:gd name="T107" fmla="*/ 2147483647 h 162"/>
                <a:gd name="T108" fmla="*/ 2147483647 w 158"/>
                <a:gd name="T109" fmla="*/ 2147483647 h 162"/>
                <a:gd name="T110" fmla="*/ 2147483647 w 158"/>
                <a:gd name="T111" fmla="*/ 2147483647 h 162"/>
                <a:gd name="T112" fmla="*/ 2147483647 w 158"/>
                <a:gd name="T113" fmla="*/ 2147483647 h 162"/>
                <a:gd name="T114" fmla="*/ 2147483647 w 158"/>
                <a:gd name="T115" fmla="*/ 2147483647 h 162"/>
                <a:gd name="T116" fmla="*/ 2147483647 w 158"/>
                <a:gd name="T117" fmla="*/ 2147483647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8" h="162">
                  <a:moveTo>
                    <a:pt x="56" y="74"/>
                  </a:moveTo>
                  <a:lnTo>
                    <a:pt x="56" y="74"/>
                  </a:lnTo>
                  <a:lnTo>
                    <a:pt x="64" y="76"/>
                  </a:lnTo>
                  <a:lnTo>
                    <a:pt x="68" y="68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74" y="82"/>
                  </a:lnTo>
                  <a:lnTo>
                    <a:pt x="78" y="84"/>
                  </a:lnTo>
                  <a:lnTo>
                    <a:pt x="80" y="88"/>
                  </a:lnTo>
                  <a:lnTo>
                    <a:pt x="88" y="84"/>
                  </a:lnTo>
                  <a:lnTo>
                    <a:pt x="92" y="90"/>
                  </a:lnTo>
                  <a:lnTo>
                    <a:pt x="94" y="94"/>
                  </a:lnTo>
                  <a:lnTo>
                    <a:pt x="86" y="100"/>
                  </a:lnTo>
                  <a:lnTo>
                    <a:pt x="88" y="106"/>
                  </a:lnTo>
                  <a:lnTo>
                    <a:pt x="96" y="108"/>
                  </a:lnTo>
                  <a:lnTo>
                    <a:pt x="98" y="114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6" y="128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42"/>
                  </a:lnTo>
                  <a:lnTo>
                    <a:pt x="80" y="140"/>
                  </a:lnTo>
                  <a:lnTo>
                    <a:pt x="78" y="142"/>
                  </a:lnTo>
                  <a:lnTo>
                    <a:pt x="74" y="146"/>
                  </a:lnTo>
                  <a:lnTo>
                    <a:pt x="78" y="152"/>
                  </a:lnTo>
                  <a:lnTo>
                    <a:pt x="72" y="156"/>
                  </a:lnTo>
                  <a:lnTo>
                    <a:pt x="68" y="158"/>
                  </a:lnTo>
                  <a:lnTo>
                    <a:pt x="62" y="152"/>
                  </a:lnTo>
                  <a:lnTo>
                    <a:pt x="56" y="154"/>
                  </a:lnTo>
                  <a:lnTo>
                    <a:pt x="54" y="162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42" y="154"/>
                  </a:lnTo>
                  <a:lnTo>
                    <a:pt x="34" y="152"/>
                  </a:lnTo>
                  <a:lnTo>
                    <a:pt x="30" y="158"/>
                  </a:lnTo>
                  <a:lnTo>
                    <a:pt x="24" y="156"/>
                  </a:lnTo>
                  <a:lnTo>
                    <a:pt x="20" y="152"/>
                  </a:lnTo>
                  <a:lnTo>
                    <a:pt x="22" y="144"/>
                  </a:lnTo>
                  <a:lnTo>
                    <a:pt x="20" y="142"/>
                  </a:lnTo>
                  <a:lnTo>
                    <a:pt x="16" y="140"/>
                  </a:lnTo>
                  <a:lnTo>
                    <a:pt x="10" y="142"/>
                  </a:lnTo>
                  <a:lnTo>
                    <a:pt x="6" y="138"/>
                  </a:lnTo>
                  <a:lnTo>
                    <a:pt x="4" y="132"/>
                  </a:lnTo>
                  <a:lnTo>
                    <a:pt x="10" y="128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8" y="106"/>
                  </a:lnTo>
                  <a:lnTo>
                    <a:pt x="10" y="98"/>
                  </a:lnTo>
                  <a:lnTo>
                    <a:pt x="4" y="94"/>
                  </a:lnTo>
                  <a:lnTo>
                    <a:pt x="6" y="88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0" y="84"/>
                  </a:lnTo>
                  <a:lnTo>
                    <a:pt x="22" y="82"/>
                  </a:lnTo>
                  <a:lnTo>
                    <a:pt x="20" y="74"/>
                  </a:lnTo>
                  <a:lnTo>
                    <a:pt x="24" y="70"/>
                  </a:lnTo>
                  <a:lnTo>
                    <a:pt x="30" y="68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4" y="66"/>
                  </a:lnTo>
                  <a:lnTo>
                    <a:pt x="56" y="74"/>
                  </a:lnTo>
                  <a:close/>
                  <a:moveTo>
                    <a:pt x="132" y="38"/>
                  </a:moveTo>
                  <a:lnTo>
                    <a:pt x="132" y="32"/>
                  </a:lnTo>
                  <a:lnTo>
                    <a:pt x="124" y="32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0" y="42"/>
                  </a:lnTo>
                  <a:lnTo>
                    <a:pt x="96" y="48"/>
                  </a:lnTo>
                  <a:lnTo>
                    <a:pt x="100" y="52"/>
                  </a:lnTo>
                  <a:lnTo>
                    <a:pt x="98" y="58"/>
                  </a:lnTo>
                  <a:lnTo>
                    <a:pt x="92" y="58"/>
                  </a:lnTo>
                  <a:lnTo>
                    <a:pt x="90" y="66"/>
                  </a:lnTo>
                  <a:lnTo>
                    <a:pt x="96" y="68"/>
                  </a:lnTo>
                  <a:lnTo>
                    <a:pt x="98" y="72"/>
                  </a:lnTo>
                  <a:lnTo>
                    <a:pt x="92" y="76"/>
                  </a:lnTo>
                  <a:lnTo>
                    <a:pt x="96" y="82"/>
                  </a:lnTo>
                  <a:lnTo>
                    <a:pt x="100" y="82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2" y="90"/>
                  </a:lnTo>
                  <a:lnTo>
                    <a:pt x="108" y="94"/>
                  </a:lnTo>
                  <a:lnTo>
                    <a:pt x="112" y="90"/>
                  </a:lnTo>
                  <a:lnTo>
                    <a:pt x="116" y="92"/>
                  </a:lnTo>
                  <a:lnTo>
                    <a:pt x="116" y="98"/>
                  </a:lnTo>
                  <a:lnTo>
                    <a:pt x="124" y="100"/>
                  </a:lnTo>
                  <a:lnTo>
                    <a:pt x="126" y="94"/>
                  </a:lnTo>
                  <a:lnTo>
                    <a:pt x="132" y="94"/>
                  </a:lnTo>
                  <a:lnTo>
                    <a:pt x="134" y="98"/>
                  </a:lnTo>
                  <a:lnTo>
                    <a:pt x="142" y="94"/>
                  </a:lnTo>
                  <a:lnTo>
                    <a:pt x="140" y="90"/>
                  </a:lnTo>
                  <a:lnTo>
                    <a:pt x="142" y="88"/>
                  </a:lnTo>
                  <a:lnTo>
                    <a:pt x="144" y="86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52" y="74"/>
                  </a:lnTo>
                  <a:lnTo>
                    <a:pt x="158" y="74"/>
                  </a:lnTo>
                  <a:lnTo>
                    <a:pt x="158" y="66"/>
                  </a:lnTo>
                  <a:lnTo>
                    <a:pt x="152" y="64"/>
                  </a:lnTo>
                  <a:lnTo>
                    <a:pt x="152" y="58"/>
                  </a:lnTo>
                  <a:lnTo>
                    <a:pt x="156" y="56"/>
                  </a:lnTo>
                  <a:lnTo>
                    <a:pt x="154" y="48"/>
                  </a:lnTo>
                  <a:lnTo>
                    <a:pt x="148" y="50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8" y="40"/>
                  </a:lnTo>
                  <a:lnTo>
                    <a:pt x="132" y="38"/>
                  </a:lnTo>
                  <a:close/>
                  <a:moveTo>
                    <a:pt x="126" y="54"/>
                  </a:moveTo>
                  <a:lnTo>
                    <a:pt x="126" y="54"/>
                  </a:lnTo>
                  <a:lnTo>
                    <a:pt x="130" y="54"/>
                  </a:lnTo>
                  <a:lnTo>
                    <a:pt x="134" y="58"/>
                  </a:lnTo>
                  <a:lnTo>
                    <a:pt x="136" y="62"/>
                  </a:lnTo>
                  <a:lnTo>
                    <a:pt x="136" y="66"/>
                  </a:lnTo>
                  <a:lnTo>
                    <a:pt x="136" y="72"/>
                  </a:lnTo>
                  <a:lnTo>
                    <a:pt x="132" y="76"/>
                  </a:lnTo>
                  <a:lnTo>
                    <a:pt x="128" y="78"/>
                  </a:lnTo>
                  <a:lnTo>
                    <a:pt x="124" y="78"/>
                  </a:lnTo>
                  <a:lnTo>
                    <a:pt x="118" y="76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16" y="56"/>
                  </a:lnTo>
                  <a:lnTo>
                    <a:pt x="120" y="54"/>
                  </a:lnTo>
                  <a:lnTo>
                    <a:pt x="126" y="54"/>
                  </a:lnTo>
                  <a:close/>
                  <a:moveTo>
                    <a:pt x="128" y="62"/>
                  </a:moveTo>
                  <a:lnTo>
                    <a:pt x="128" y="62"/>
                  </a:lnTo>
                  <a:lnTo>
                    <a:pt x="130" y="66"/>
                  </a:lnTo>
                  <a:lnTo>
                    <a:pt x="128" y="70"/>
                  </a:lnTo>
                  <a:lnTo>
                    <a:pt x="124" y="72"/>
                  </a:lnTo>
                  <a:lnTo>
                    <a:pt x="120" y="70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26" y="60"/>
                  </a:lnTo>
                  <a:lnTo>
                    <a:pt x="128" y="62"/>
                  </a:lnTo>
                  <a:close/>
                  <a:moveTo>
                    <a:pt x="140" y="54"/>
                  </a:moveTo>
                  <a:lnTo>
                    <a:pt x="140" y="54"/>
                  </a:lnTo>
                  <a:lnTo>
                    <a:pt x="142" y="60"/>
                  </a:lnTo>
                  <a:lnTo>
                    <a:pt x="144" y="68"/>
                  </a:lnTo>
                  <a:lnTo>
                    <a:pt x="140" y="74"/>
                  </a:lnTo>
                  <a:lnTo>
                    <a:pt x="136" y="80"/>
                  </a:lnTo>
                  <a:lnTo>
                    <a:pt x="130" y="84"/>
                  </a:lnTo>
                  <a:lnTo>
                    <a:pt x="122" y="84"/>
                  </a:lnTo>
                  <a:lnTo>
                    <a:pt x="116" y="82"/>
                  </a:lnTo>
                  <a:lnTo>
                    <a:pt x="110" y="78"/>
                  </a:lnTo>
                  <a:lnTo>
                    <a:pt x="106" y="70"/>
                  </a:lnTo>
                  <a:lnTo>
                    <a:pt x="106" y="64"/>
                  </a:lnTo>
                  <a:lnTo>
                    <a:pt x="108" y="56"/>
                  </a:lnTo>
                  <a:lnTo>
                    <a:pt x="112" y="50"/>
                  </a:lnTo>
                  <a:lnTo>
                    <a:pt x="120" y="48"/>
                  </a:lnTo>
                  <a:lnTo>
                    <a:pt x="126" y="46"/>
                  </a:lnTo>
                  <a:lnTo>
                    <a:pt x="134" y="50"/>
                  </a:lnTo>
                  <a:lnTo>
                    <a:pt x="140" y="54"/>
                  </a:lnTo>
                  <a:close/>
                  <a:moveTo>
                    <a:pt x="72" y="6"/>
                  </a:moveTo>
                  <a:lnTo>
                    <a:pt x="72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56" y="2"/>
                  </a:lnTo>
                  <a:lnTo>
                    <a:pt x="48" y="4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38" y="2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36" y="50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2" y="58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82" y="62"/>
                  </a:lnTo>
                  <a:lnTo>
                    <a:pt x="80" y="58"/>
                  </a:lnTo>
                  <a:lnTo>
                    <a:pt x="82" y="56"/>
                  </a:lnTo>
                  <a:lnTo>
                    <a:pt x="86" y="54"/>
                  </a:lnTo>
                  <a:lnTo>
                    <a:pt x="90" y="58"/>
                  </a:lnTo>
                  <a:lnTo>
                    <a:pt x="94" y="50"/>
                  </a:lnTo>
                  <a:lnTo>
                    <a:pt x="90" y="46"/>
                  </a:lnTo>
                  <a:lnTo>
                    <a:pt x="92" y="42"/>
                  </a:lnTo>
                  <a:lnTo>
                    <a:pt x="98" y="42"/>
                  </a:lnTo>
                  <a:lnTo>
                    <a:pt x="98" y="34"/>
                  </a:lnTo>
                  <a:lnTo>
                    <a:pt x="94" y="32"/>
                  </a:lnTo>
                  <a:lnTo>
                    <a:pt x="92" y="26"/>
                  </a:lnTo>
                  <a:lnTo>
                    <a:pt x="98" y="24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8" y="10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2" y="6"/>
                  </a:lnTo>
                  <a:close/>
                  <a:moveTo>
                    <a:pt x="66" y="22"/>
                  </a:moveTo>
                  <a:lnTo>
                    <a:pt x="66" y="22"/>
                  </a:lnTo>
                  <a:lnTo>
                    <a:pt x="72" y="24"/>
                  </a:lnTo>
                  <a:lnTo>
                    <a:pt x="74" y="26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0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8" y="24"/>
                  </a:lnTo>
                  <a:lnTo>
                    <a:pt x="62" y="22"/>
                  </a:lnTo>
                  <a:lnTo>
                    <a:pt x="66" y="22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2" y="30"/>
                  </a:lnTo>
                  <a:lnTo>
                    <a:pt x="66" y="28"/>
                  </a:lnTo>
                  <a:lnTo>
                    <a:pt x="70" y="30"/>
                  </a:lnTo>
                  <a:close/>
                  <a:moveTo>
                    <a:pt x="80" y="22"/>
                  </a:moveTo>
                  <a:lnTo>
                    <a:pt x="80" y="22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2" y="42"/>
                  </a:lnTo>
                  <a:lnTo>
                    <a:pt x="76" y="48"/>
                  </a:lnTo>
                  <a:lnTo>
                    <a:pt x="70" y="52"/>
                  </a:lnTo>
                  <a:lnTo>
                    <a:pt x="64" y="52"/>
                  </a:lnTo>
                  <a:lnTo>
                    <a:pt x="56" y="50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54" y="20"/>
                  </a:lnTo>
                  <a:lnTo>
                    <a:pt x="60" y="16"/>
                  </a:lnTo>
                  <a:lnTo>
                    <a:pt x="68" y="16"/>
                  </a:lnTo>
                  <a:lnTo>
                    <a:pt x="74" y="18"/>
                  </a:lnTo>
                  <a:lnTo>
                    <a:pt x="80" y="22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2" y="9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30" y="114"/>
                  </a:lnTo>
                  <a:lnTo>
                    <a:pt x="32" y="120"/>
                  </a:lnTo>
                  <a:lnTo>
                    <a:pt x="36" y="126"/>
                  </a:lnTo>
                  <a:lnTo>
                    <a:pt x="42" y="130"/>
                  </a:lnTo>
                  <a:lnTo>
                    <a:pt x="48" y="130"/>
                  </a:lnTo>
                  <a:lnTo>
                    <a:pt x="56" y="130"/>
                  </a:lnTo>
                  <a:lnTo>
                    <a:pt x="60" y="126"/>
                  </a:lnTo>
                  <a:lnTo>
                    <a:pt x="64" y="120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48" y="96"/>
                  </a:lnTo>
                  <a:close/>
                  <a:moveTo>
                    <a:pt x="54" y="108"/>
                  </a:moveTo>
                  <a:lnTo>
                    <a:pt x="54" y="108"/>
                  </a:lnTo>
                  <a:lnTo>
                    <a:pt x="52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0" y="114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8" y="122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6" y="116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4" y="108"/>
                  </a:lnTo>
                  <a:close/>
                  <a:moveTo>
                    <a:pt x="68" y="94"/>
                  </a:moveTo>
                  <a:lnTo>
                    <a:pt x="68" y="94"/>
                  </a:lnTo>
                  <a:lnTo>
                    <a:pt x="60" y="88"/>
                  </a:lnTo>
                  <a:lnTo>
                    <a:pt x="48" y="86"/>
                  </a:lnTo>
                  <a:lnTo>
                    <a:pt x="38" y="88"/>
                  </a:lnTo>
                  <a:lnTo>
                    <a:pt x="30" y="94"/>
                  </a:lnTo>
                  <a:lnTo>
                    <a:pt x="24" y="102"/>
                  </a:lnTo>
                  <a:lnTo>
                    <a:pt x="22" y="114"/>
                  </a:lnTo>
                  <a:lnTo>
                    <a:pt x="24" y="124"/>
                  </a:lnTo>
                  <a:lnTo>
                    <a:pt x="30" y="132"/>
                  </a:lnTo>
                  <a:lnTo>
                    <a:pt x="38" y="138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4" y="102"/>
                  </a:lnTo>
                  <a:lnTo>
                    <a:pt x="68" y="94"/>
                  </a:lnTo>
                  <a:close/>
                </a:path>
              </a:pathLst>
            </a:custGeom>
            <a:solidFill>
              <a:srgbClr val="0160A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</p:spTree>
    <p:extLst>
      <p:ext uri="{BB962C8B-B14F-4D97-AF65-F5344CB8AC3E}">
        <p14:creationId xmlns:p14="http://schemas.microsoft.com/office/powerpoint/2010/main" val="1485165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创客项目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0" y="1842750"/>
            <a:ext cx="6991705" cy="1481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84355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项目设置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99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创客项目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sp>
        <p:nvSpPr>
          <p:cNvPr id="2" name="矩形 1"/>
          <p:cNvSpPr/>
          <p:nvPr/>
        </p:nvSpPr>
        <p:spPr>
          <a:xfrm>
            <a:off x="827584" y="1094673"/>
            <a:ext cx="187220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省级推荐报名</a:t>
            </a:r>
          </a:p>
        </p:txBody>
      </p:sp>
      <p:sp>
        <p:nvSpPr>
          <p:cNvPr id="16" name="矩形 15"/>
          <p:cNvSpPr/>
          <p:nvPr/>
        </p:nvSpPr>
        <p:spPr>
          <a:xfrm>
            <a:off x="5436096" y="1095434"/>
            <a:ext cx="22322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全国现场交流活动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4" y="1814590"/>
            <a:ext cx="4552731" cy="2810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7734"/>
            <a:ext cx="4160201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5323" y="62753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组织形式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36">
            <a:extLst>
              <a:ext uri="{FF2B5EF4-FFF2-40B4-BE49-F238E27FC236}">
                <a16:creationId xmlns="" xmlns:a16="http://schemas.microsoft.com/office/drawing/2014/main" id="{4EA76C71-4EA0-48EC-9774-6A71AE1E3791}"/>
              </a:ext>
            </a:extLst>
          </p:cNvPr>
          <p:cNvGrpSpPr>
            <a:grpSpLocks/>
          </p:cNvGrpSpPr>
          <p:nvPr/>
        </p:nvGrpSpPr>
        <p:grpSpPr bwMode="auto">
          <a:xfrm>
            <a:off x="3347864" y="1219257"/>
            <a:ext cx="274320" cy="182880"/>
            <a:chOff x="3246637" y="2558266"/>
            <a:chExt cx="883575" cy="616450"/>
          </a:xfrm>
        </p:grpSpPr>
        <p:sp>
          <p:nvSpPr>
            <p:cNvPr id="19" name="Chevron 33">
              <a:extLst>
                <a:ext uri="{FF2B5EF4-FFF2-40B4-BE49-F238E27FC236}">
                  <a16:creationId xmlns="" xmlns:a16="http://schemas.microsoft.com/office/drawing/2014/main" id="{539E7FB8-2993-49EC-A9DA-AD0D496B93C5}"/>
                </a:ext>
              </a:extLst>
            </p:cNvPr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" name="Chevron 34">
              <a:extLst>
                <a:ext uri="{FF2B5EF4-FFF2-40B4-BE49-F238E27FC236}">
                  <a16:creationId xmlns="" xmlns:a16="http://schemas.microsoft.com/office/drawing/2014/main" id="{1F535915-0411-41EA-938C-EDA2124F7928}"/>
                </a:ext>
              </a:extLst>
            </p:cNvPr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Chevron 35">
              <a:extLst>
                <a:ext uri="{FF2B5EF4-FFF2-40B4-BE49-F238E27FC236}">
                  <a16:creationId xmlns="" xmlns:a16="http://schemas.microsoft.com/office/drawing/2014/main" id="{6B06B028-DD73-437B-8A40-FA182FBF8597}"/>
                </a:ext>
              </a:extLst>
            </p:cNvPr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="" xmlns:a16="http://schemas.microsoft.com/office/drawing/2014/main" id="{F4250549-93DE-4B07-A2D3-7B51F6847303}"/>
              </a:ext>
            </a:extLst>
          </p:cNvPr>
          <p:cNvGrpSpPr>
            <a:grpSpLocks/>
          </p:cNvGrpSpPr>
          <p:nvPr/>
        </p:nvGrpSpPr>
        <p:grpSpPr bwMode="auto">
          <a:xfrm>
            <a:off x="3681558" y="1219257"/>
            <a:ext cx="274320" cy="182880"/>
            <a:chOff x="3246637" y="2558266"/>
            <a:chExt cx="883575" cy="616450"/>
          </a:xfrm>
        </p:grpSpPr>
        <p:sp>
          <p:nvSpPr>
            <p:cNvPr id="24" name="Chevron 33">
              <a:extLst>
                <a:ext uri="{FF2B5EF4-FFF2-40B4-BE49-F238E27FC236}">
                  <a16:creationId xmlns="" xmlns:a16="http://schemas.microsoft.com/office/drawing/2014/main" id="{EE48B9D6-B141-40AA-B972-2C8C9686D5BB}"/>
                </a:ext>
              </a:extLst>
            </p:cNvPr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Chevron 34">
              <a:extLst>
                <a:ext uri="{FF2B5EF4-FFF2-40B4-BE49-F238E27FC236}">
                  <a16:creationId xmlns="" xmlns:a16="http://schemas.microsoft.com/office/drawing/2014/main" id="{60DABA7A-23EA-4624-AA76-D3E6C27B74B6}"/>
                </a:ext>
              </a:extLst>
            </p:cNvPr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" name="Chevron 35">
              <a:extLst>
                <a:ext uri="{FF2B5EF4-FFF2-40B4-BE49-F238E27FC236}">
                  <a16:creationId xmlns="" xmlns:a16="http://schemas.microsoft.com/office/drawing/2014/main" id="{AEFC2C69-6D2A-4A3C-B77E-1F24BB23A4F3}"/>
                </a:ext>
              </a:extLst>
            </p:cNvPr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" name="Group 36">
            <a:extLst>
              <a:ext uri="{FF2B5EF4-FFF2-40B4-BE49-F238E27FC236}">
                <a16:creationId xmlns="" xmlns:a16="http://schemas.microsoft.com/office/drawing/2014/main" id="{2C237C25-DDDA-4A74-8EEF-D13A0C1A2553}"/>
              </a:ext>
            </a:extLst>
          </p:cNvPr>
          <p:cNvGrpSpPr>
            <a:grpSpLocks/>
          </p:cNvGrpSpPr>
          <p:nvPr/>
        </p:nvGrpSpPr>
        <p:grpSpPr bwMode="auto">
          <a:xfrm>
            <a:off x="4014628" y="1219257"/>
            <a:ext cx="274320" cy="182880"/>
            <a:chOff x="3246637" y="2558266"/>
            <a:chExt cx="883575" cy="616450"/>
          </a:xfrm>
        </p:grpSpPr>
        <p:sp>
          <p:nvSpPr>
            <p:cNvPr id="28" name="Chevron 33">
              <a:extLst>
                <a:ext uri="{FF2B5EF4-FFF2-40B4-BE49-F238E27FC236}">
                  <a16:creationId xmlns="" xmlns:a16="http://schemas.microsoft.com/office/drawing/2014/main" id="{0A09E1C6-8FE4-4C38-8B0B-C78A985C389A}"/>
                </a:ext>
              </a:extLst>
            </p:cNvPr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Chevron 34">
              <a:extLst>
                <a:ext uri="{FF2B5EF4-FFF2-40B4-BE49-F238E27FC236}">
                  <a16:creationId xmlns="" xmlns:a16="http://schemas.microsoft.com/office/drawing/2014/main" id="{170C69CB-AED6-497F-B5AB-A23F4D9D11B1}"/>
                </a:ext>
              </a:extLst>
            </p:cNvPr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Chevron 35">
              <a:extLst>
                <a:ext uri="{FF2B5EF4-FFF2-40B4-BE49-F238E27FC236}">
                  <a16:creationId xmlns="" xmlns:a16="http://schemas.microsoft.com/office/drawing/2014/main" id="{BED09D56-F224-4112-92BD-F72D242287BE}"/>
                </a:ext>
              </a:extLst>
            </p:cNvPr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="" xmlns:a16="http://schemas.microsoft.com/office/drawing/2014/main" id="{A457EB8A-6C1B-4780-A592-7B2E770D03C7}"/>
              </a:ext>
            </a:extLst>
          </p:cNvPr>
          <p:cNvGrpSpPr>
            <a:grpSpLocks/>
          </p:cNvGrpSpPr>
          <p:nvPr/>
        </p:nvGrpSpPr>
        <p:grpSpPr bwMode="auto">
          <a:xfrm>
            <a:off x="4372421" y="1219257"/>
            <a:ext cx="274320" cy="182880"/>
            <a:chOff x="3246637" y="2558266"/>
            <a:chExt cx="883575" cy="616450"/>
          </a:xfrm>
        </p:grpSpPr>
        <p:sp>
          <p:nvSpPr>
            <p:cNvPr id="32" name="Chevron 33">
              <a:extLst>
                <a:ext uri="{FF2B5EF4-FFF2-40B4-BE49-F238E27FC236}">
                  <a16:creationId xmlns="" xmlns:a16="http://schemas.microsoft.com/office/drawing/2014/main" id="{D5825CC5-7BE1-4EA3-88D3-9E02FC94CA90}"/>
                </a:ext>
              </a:extLst>
            </p:cNvPr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Chevron 34">
              <a:extLst>
                <a:ext uri="{FF2B5EF4-FFF2-40B4-BE49-F238E27FC236}">
                  <a16:creationId xmlns="" xmlns:a16="http://schemas.microsoft.com/office/drawing/2014/main" id="{D7FAFCDA-D018-46AB-9DA1-38C590C7174A}"/>
                </a:ext>
              </a:extLst>
            </p:cNvPr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Chevron 35">
              <a:extLst>
                <a:ext uri="{FF2B5EF4-FFF2-40B4-BE49-F238E27FC236}">
                  <a16:creationId xmlns="" xmlns:a16="http://schemas.microsoft.com/office/drawing/2014/main" id="{AE2C7779-2776-4982-8C1A-2295E5784BA5}"/>
                </a:ext>
              </a:extLst>
            </p:cNvPr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524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创客项目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6" y="2000207"/>
            <a:ext cx="6767122" cy="2537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5" y="987574"/>
            <a:ext cx="6767122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5323" y="62753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活动流程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19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创客项目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323" y="76251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其他说明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1" y="1508707"/>
            <a:ext cx="6837560" cy="2507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9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2" y="270533"/>
            <a:ext cx="1296144" cy="20655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481E7E7-0745-4EC2-B57B-C015C7406E7F}"/>
              </a:ext>
            </a:extLst>
          </p:cNvPr>
          <p:cNvGrpSpPr/>
          <p:nvPr/>
        </p:nvGrpSpPr>
        <p:grpSpPr>
          <a:xfrm>
            <a:off x="2123728" y="682063"/>
            <a:ext cx="4283290" cy="4019962"/>
            <a:chOff x="806353" y="856044"/>
            <a:chExt cx="4283290" cy="4019962"/>
          </a:xfrm>
        </p:grpSpPr>
        <p:sp>
          <p:nvSpPr>
            <p:cNvPr id="42" name="Circle: Hollow 24">
              <a:extLst>
                <a:ext uri="{FF2B5EF4-FFF2-40B4-BE49-F238E27FC236}">
                  <a16:creationId xmlns="" xmlns:a16="http://schemas.microsoft.com/office/drawing/2014/main" id="{CE042FA7-41FE-4CD2-9BC3-EEF8B7DCD150}"/>
                </a:ext>
              </a:extLst>
            </p:cNvPr>
            <p:cNvSpPr/>
            <p:nvPr/>
          </p:nvSpPr>
          <p:spPr>
            <a:xfrm>
              <a:off x="806353" y="856044"/>
              <a:ext cx="4283290" cy="4019962"/>
            </a:xfrm>
            <a:prstGeom prst="donut">
              <a:avLst>
                <a:gd name="adj" fmla="val 593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Circle: Hollow 27">
              <a:extLst>
                <a:ext uri="{FF2B5EF4-FFF2-40B4-BE49-F238E27FC236}">
                  <a16:creationId xmlns="" xmlns:a16="http://schemas.microsoft.com/office/drawing/2014/main" id="{6E5DD6B7-C610-400A-BB11-1B8FC7273D27}"/>
                </a:ext>
              </a:extLst>
            </p:cNvPr>
            <p:cNvSpPr/>
            <p:nvPr/>
          </p:nvSpPr>
          <p:spPr>
            <a:xfrm>
              <a:off x="1448847" y="1459038"/>
              <a:ext cx="2998303" cy="2813973"/>
            </a:xfrm>
            <a:prstGeom prst="donut">
              <a:avLst>
                <a:gd name="adj" fmla="val 5121"/>
              </a:avLst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/>
            </a:p>
          </p:txBody>
        </p:sp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5A4EF290-7026-4154-A505-2231B8A747A3}"/>
                </a:ext>
              </a:extLst>
            </p:cNvPr>
            <p:cNvGrpSpPr/>
            <p:nvPr/>
          </p:nvGrpSpPr>
          <p:grpSpPr>
            <a:xfrm>
              <a:off x="2519669" y="1240513"/>
              <a:ext cx="856658" cy="803992"/>
              <a:chOff x="2240327" y="1066533"/>
              <a:chExt cx="856658" cy="803992"/>
            </a:xfrm>
          </p:grpSpPr>
          <p:sp>
            <p:nvSpPr>
              <p:cNvPr id="43" name="Oval 25">
                <a:extLst>
                  <a:ext uri="{FF2B5EF4-FFF2-40B4-BE49-F238E27FC236}">
                    <a16:creationId xmlns="" xmlns:a16="http://schemas.microsoft.com/office/drawing/2014/main" id="{D3DF6FFB-9C0C-4E3D-9947-987E36B52275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50" name="TextBox 35">
                <a:extLst>
                  <a:ext uri="{FF2B5EF4-FFF2-40B4-BE49-F238E27FC236}">
                    <a16:creationId xmlns="" xmlns:a16="http://schemas.microsoft.com/office/drawing/2014/main" id="{A96F94A9-9C57-430B-B1F8-774C4A75DFCA}"/>
                  </a:ext>
                </a:extLst>
              </p:cNvPr>
              <p:cNvSpPr txBox="1"/>
              <p:nvPr/>
            </p:nvSpPr>
            <p:spPr>
              <a:xfrm>
                <a:off x="2323603" y="1183820"/>
                <a:ext cx="690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数字创作</a:t>
                </a: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="" xmlns:a16="http://schemas.microsoft.com/office/drawing/2014/main" id="{7348E6C3-AC00-457A-9FDE-76EA1FA5293B}"/>
                </a:ext>
              </a:extLst>
            </p:cNvPr>
            <p:cNvGrpSpPr/>
            <p:nvPr/>
          </p:nvGrpSpPr>
          <p:grpSpPr>
            <a:xfrm>
              <a:off x="1216891" y="2064344"/>
              <a:ext cx="856658" cy="803992"/>
              <a:chOff x="2240327" y="1066533"/>
              <a:chExt cx="856658" cy="803992"/>
            </a:xfrm>
          </p:grpSpPr>
          <p:sp>
            <p:nvSpPr>
              <p:cNvPr id="69" name="Oval 25">
                <a:extLst>
                  <a:ext uri="{FF2B5EF4-FFF2-40B4-BE49-F238E27FC236}">
                    <a16:creationId xmlns="" xmlns:a16="http://schemas.microsoft.com/office/drawing/2014/main" id="{CB08A5C4-4CFB-40DB-BC48-0918EA91BFED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0" name="TextBox 35">
                <a:extLst>
                  <a:ext uri="{FF2B5EF4-FFF2-40B4-BE49-F238E27FC236}">
                    <a16:creationId xmlns="" xmlns:a16="http://schemas.microsoft.com/office/drawing/2014/main" id="{AF173EDC-E000-40F0-86AE-FB7677DF77CA}"/>
                  </a:ext>
                </a:extLst>
              </p:cNvPr>
              <p:cNvSpPr txBox="1"/>
              <p:nvPr/>
            </p:nvSpPr>
            <p:spPr>
              <a:xfrm>
                <a:off x="2336767" y="1176141"/>
                <a:ext cx="68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程序设计</a:t>
                </a: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91F08E95-68CA-46FD-A441-4DBD65DC3A33}"/>
                </a:ext>
              </a:extLst>
            </p:cNvPr>
            <p:cNvGrpSpPr/>
            <p:nvPr/>
          </p:nvGrpSpPr>
          <p:grpSpPr>
            <a:xfrm>
              <a:off x="1637281" y="3391429"/>
              <a:ext cx="876461" cy="803992"/>
              <a:chOff x="2220524" y="1066533"/>
              <a:chExt cx="876461" cy="803992"/>
            </a:xfrm>
          </p:grpSpPr>
          <p:sp>
            <p:nvSpPr>
              <p:cNvPr id="72" name="Oval 25">
                <a:extLst>
                  <a:ext uri="{FF2B5EF4-FFF2-40B4-BE49-F238E27FC236}">
                    <a16:creationId xmlns="" xmlns:a16="http://schemas.microsoft.com/office/drawing/2014/main" id="{7FCE8312-F9FC-4954-ADA7-21009B02BFB1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3" name="TextBox 35">
                <a:extLst>
                  <a:ext uri="{FF2B5EF4-FFF2-40B4-BE49-F238E27FC236}">
                    <a16:creationId xmlns="" xmlns:a16="http://schemas.microsoft.com/office/drawing/2014/main" id="{9648CA2E-AB94-410D-A926-9C31EB395679}"/>
                  </a:ext>
                </a:extLst>
              </p:cNvPr>
              <p:cNvSpPr txBox="1"/>
              <p:nvPr/>
            </p:nvSpPr>
            <p:spPr>
              <a:xfrm>
                <a:off x="2220524" y="1296234"/>
                <a:ext cx="856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创客</a:t>
                </a: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EDABD167-8D1C-471E-A94E-49AF4D6FA267}"/>
                </a:ext>
              </a:extLst>
            </p:cNvPr>
            <p:cNvGrpSpPr/>
            <p:nvPr/>
          </p:nvGrpSpPr>
          <p:grpSpPr>
            <a:xfrm>
              <a:off x="3411950" y="3391429"/>
              <a:ext cx="856658" cy="803992"/>
              <a:chOff x="2240327" y="1066533"/>
              <a:chExt cx="856658" cy="803992"/>
            </a:xfrm>
          </p:grpSpPr>
          <p:sp>
            <p:nvSpPr>
              <p:cNvPr id="75" name="Oval 25">
                <a:extLst>
                  <a:ext uri="{FF2B5EF4-FFF2-40B4-BE49-F238E27FC236}">
                    <a16:creationId xmlns="" xmlns:a16="http://schemas.microsoft.com/office/drawing/2014/main" id="{F576BEFC-AA15-4B7E-86E2-35BFBC76203A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6" name="TextBox 35">
                <a:extLst>
                  <a:ext uri="{FF2B5EF4-FFF2-40B4-BE49-F238E27FC236}">
                    <a16:creationId xmlns="" xmlns:a16="http://schemas.microsoft.com/office/drawing/2014/main" id="{B81AEB69-5CA9-4211-B781-BCA1D02FA0B2}"/>
                  </a:ext>
                </a:extLst>
              </p:cNvPr>
              <p:cNvSpPr txBox="1"/>
              <p:nvPr/>
            </p:nvSpPr>
            <p:spPr>
              <a:xfrm>
                <a:off x="2286494" y="1167737"/>
                <a:ext cx="764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人工智能</a:t>
                </a: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6DEE8F06-4E5F-4AB0-81B9-700999C9FE9C}"/>
                </a:ext>
              </a:extLst>
            </p:cNvPr>
            <p:cNvGrpSpPr/>
            <p:nvPr/>
          </p:nvGrpSpPr>
          <p:grpSpPr>
            <a:xfrm>
              <a:off x="3676739" y="2080534"/>
              <a:ext cx="1183737" cy="803992"/>
              <a:chOff x="2096997" y="1066533"/>
              <a:chExt cx="1183737" cy="803992"/>
            </a:xfrm>
          </p:grpSpPr>
          <p:sp>
            <p:nvSpPr>
              <p:cNvPr id="78" name="Oval 25">
                <a:extLst>
                  <a:ext uri="{FF2B5EF4-FFF2-40B4-BE49-F238E27FC236}">
                    <a16:creationId xmlns="" xmlns:a16="http://schemas.microsoft.com/office/drawing/2014/main" id="{11401573-AB9C-4D85-8BC4-CC131186C33C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="" xmlns:a16="http://schemas.microsoft.com/office/drawing/2014/main" id="{B154822C-17F7-4502-8D5D-65092E58871D}"/>
                  </a:ext>
                </a:extLst>
              </p:cNvPr>
              <p:cNvSpPr txBox="1"/>
              <p:nvPr/>
            </p:nvSpPr>
            <p:spPr>
              <a:xfrm>
                <a:off x="2096997" y="1292624"/>
                <a:ext cx="11837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机器人</a:t>
                </a:r>
              </a:p>
            </p:txBody>
          </p:sp>
        </p:grpSp>
        <p:sp>
          <p:nvSpPr>
            <p:cNvPr id="80" name="Rectangle 189">
              <a:extLst>
                <a:ext uri="{FF2B5EF4-FFF2-40B4-BE49-F238E27FC236}">
                  <a16:creationId xmlns="" xmlns:a16="http://schemas.microsoft.com/office/drawing/2014/main" id="{298C923E-9283-4FCC-B299-8DB6E76FC640}"/>
                </a:ext>
              </a:extLst>
            </p:cNvPr>
            <p:cNvSpPr/>
            <p:nvPr/>
          </p:nvSpPr>
          <p:spPr>
            <a:xfrm>
              <a:off x="2341320" y="2891123"/>
              <a:ext cx="1328563" cy="376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solidFill>
                    <a:srgbClr val="0054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活动内容</a:t>
              </a:r>
              <a:endParaRPr lang="en-US" b="1" dirty="0">
                <a:solidFill>
                  <a:srgbClr val="0054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83" name="Freeform 168">
              <a:extLst>
                <a:ext uri="{FF2B5EF4-FFF2-40B4-BE49-F238E27FC236}">
                  <a16:creationId xmlns="" xmlns:a16="http://schemas.microsoft.com/office/drawing/2014/main" id="{3D09C491-DD0E-44F7-B165-0B1C3A351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6043" y="2306625"/>
              <a:ext cx="619216" cy="615632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2147483647 w 158"/>
                <a:gd name="T5" fmla="*/ 2147483647 h 162"/>
                <a:gd name="T6" fmla="*/ 2147483647 w 158"/>
                <a:gd name="T7" fmla="*/ 2147483647 h 162"/>
                <a:gd name="T8" fmla="*/ 2147483647 w 158"/>
                <a:gd name="T9" fmla="*/ 2147483647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2147483647 w 158"/>
                <a:gd name="T17" fmla="*/ 2147483647 h 162"/>
                <a:gd name="T18" fmla="*/ 2147483647 w 158"/>
                <a:gd name="T19" fmla="*/ 2147483647 h 162"/>
                <a:gd name="T20" fmla="*/ 2147483647 w 158"/>
                <a:gd name="T21" fmla="*/ 2147483647 h 162"/>
                <a:gd name="T22" fmla="*/ 2147483647 w 158"/>
                <a:gd name="T23" fmla="*/ 2147483647 h 162"/>
                <a:gd name="T24" fmla="*/ 2147483647 w 158"/>
                <a:gd name="T25" fmla="*/ 2147483647 h 162"/>
                <a:gd name="T26" fmla="*/ 2147483647 w 158"/>
                <a:gd name="T27" fmla="*/ 2147483647 h 162"/>
                <a:gd name="T28" fmla="*/ 2147483647 w 158"/>
                <a:gd name="T29" fmla="*/ 2147483647 h 162"/>
                <a:gd name="T30" fmla="*/ 2147483647 w 158"/>
                <a:gd name="T31" fmla="*/ 2147483647 h 162"/>
                <a:gd name="T32" fmla="*/ 2147483647 w 158"/>
                <a:gd name="T33" fmla="*/ 2147483647 h 162"/>
                <a:gd name="T34" fmla="*/ 2147483647 w 158"/>
                <a:gd name="T35" fmla="*/ 2147483647 h 162"/>
                <a:gd name="T36" fmla="*/ 2147483647 w 158"/>
                <a:gd name="T37" fmla="*/ 2147483647 h 162"/>
                <a:gd name="T38" fmla="*/ 2147483647 w 158"/>
                <a:gd name="T39" fmla="*/ 2147483647 h 162"/>
                <a:gd name="T40" fmla="*/ 2147483647 w 158"/>
                <a:gd name="T41" fmla="*/ 2147483647 h 162"/>
                <a:gd name="T42" fmla="*/ 2147483647 w 158"/>
                <a:gd name="T43" fmla="*/ 2147483647 h 162"/>
                <a:gd name="T44" fmla="*/ 2147483647 w 158"/>
                <a:gd name="T45" fmla="*/ 2147483647 h 162"/>
                <a:gd name="T46" fmla="*/ 2147483647 w 158"/>
                <a:gd name="T47" fmla="*/ 2147483647 h 162"/>
                <a:gd name="T48" fmla="*/ 2147483647 w 158"/>
                <a:gd name="T49" fmla="*/ 2147483647 h 162"/>
                <a:gd name="T50" fmla="*/ 2147483647 w 158"/>
                <a:gd name="T51" fmla="*/ 2147483647 h 162"/>
                <a:gd name="T52" fmla="*/ 2147483647 w 158"/>
                <a:gd name="T53" fmla="*/ 2147483647 h 162"/>
                <a:gd name="T54" fmla="*/ 2147483647 w 158"/>
                <a:gd name="T55" fmla="*/ 2147483647 h 162"/>
                <a:gd name="T56" fmla="*/ 2147483647 w 158"/>
                <a:gd name="T57" fmla="*/ 2147483647 h 162"/>
                <a:gd name="T58" fmla="*/ 2147483647 w 158"/>
                <a:gd name="T59" fmla="*/ 2147483647 h 162"/>
                <a:gd name="T60" fmla="*/ 2147483647 w 158"/>
                <a:gd name="T61" fmla="*/ 0 h 162"/>
                <a:gd name="T62" fmla="*/ 2147483647 w 158"/>
                <a:gd name="T63" fmla="*/ 2147483647 h 162"/>
                <a:gd name="T64" fmla="*/ 2147483647 w 158"/>
                <a:gd name="T65" fmla="*/ 2147483647 h 162"/>
                <a:gd name="T66" fmla="*/ 2147483647 w 158"/>
                <a:gd name="T67" fmla="*/ 2147483647 h 162"/>
                <a:gd name="T68" fmla="*/ 2147483647 w 158"/>
                <a:gd name="T69" fmla="*/ 2147483647 h 162"/>
                <a:gd name="T70" fmla="*/ 2147483647 w 158"/>
                <a:gd name="T71" fmla="*/ 2147483647 h 162"/>
                <a:gd name="T72" fmla="*/ 2147483647 w 158"/>
                <a:gd name="T73" fmla="*/ 2147483647 h 162"/>
                <a:gd name="T74" fmla="*/ 2147483647 w 158"/>
                <a:gd name="T75" fmla="*/ 2147483647 h 162"/>
                <a:gd name="T76" fmla="*/ 2147483647 w 158"/>
                <a:gd name="T77" fmla="*/ 2147483647 h 162"/>
                <a:gd name="T78" fmla="*/ 2147483647 w 158"/>
                <a:gd name="T79" fmla="*/ 2147483647 h 162"/>
                <a:gd name="T80" fmla="*/ 2147483647 w 158"/>
                <a:gd name="T81" fmla="*/ 2147483647 h 162"/>
                <a:gd name="T82" fmla="*/ 2147483647 w 158"/>
                <a:gd name="T83" fmla="*/ 2147483647 h 162"/>
                <a:gd name="T84" fmla="*/ 2147483647 w 158"/>
                <a:gd name="T85" fmla="*/ 2147483647 h 162"/>
                <a:gd name="T86" fmla="*/ 2147483647 w 158"/>
                <a:gd name="T87" fmla="*/ 2147483647 h 162"/>
                <a:gd name="T88" fmla="*/ 2147483647 w 158"/>
                <a:gd name="T89" fmla="*/ 2147483647 h 162"/>
                <a:gd name="T90" fmla="*/ 2147483647 w 158"/>
                <a:gd name="T91" fmla="*/ 2147483647 h 162"/>
                <a:gd name="T92" fmla="*/ 2147483647 w 158"/>
                <a:gd name="T93" fmla="*/ 2147483647 h 162"/>
                <a:gd name="T94" fmla="*/ 2147483647 w 158"/>
                <a:gd name="T95" fmla="*/ 2147483647 h 162"/>
                <a:gd name="T96" fmla="*/ 2147483647 w 158"/>
                <a:gd name="T97" fmla="*/ 2147483647 h 162"/>
                <a:gd name="T98" fmla="*/ 2147483647 w 158"/>
                <a:gd name="T99" fmla="*/ 2147483647 h 162"/>
                <a:gd name="T100" fmla="*/ 2147483647 w 158"/>
                <a:gd name="T101" fmla="*/ 2147483647 h 162"/>
                <a:gd name="T102" fmla="*/ 2147483647 w 158"/>
                <a:gd name="T103" fmla="*/ 2147483647 h 162"/>
                <a:gd name="T104" fmla="*/ 2147483647 w 158"/>
                <a:gd name="T105" fmla="*/ 2147483647 h 162"/>
                <a:gd name="T106" fmla="*/ 2147483647 w 158"/>
                <a:gd name="T107" fmla="*/ 2147483647 h 162"/>
                <a:gd name="T108" fmla="*/ 2147483647 w 158"/>
                <a:gd name="T109" fmla="*/ 2147483647 h 162"/>
                <a:gd name="T110" fmla="*/ 2147483647 w 158"/>
                <a:gd name="T111" fmla="*/ 2147483647 h 162"/>
                <a:gd name="T112" fmla="*/ 2147483647 w 158"/>
                <a:gd name="T113" fmla="*/ 2147483647 h 162"/>
                <a:gd name="T114" fmla="*/ 2147483647 w 158"/>
                <a:gd name="T115" fmla="*/ 2147483647 h 162"/>
                <a:gd name="T116" fmla="*/ 2147483647 w 158"/>
                <a:gd name="T117" fmla="*/ 2147483647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8" h="162">
                  <a:moveTo>
                    <a:pt x="56" y="74"/>
                  </a:moveTo>
                  <a:lnTo>
                    <a:pt x="56" y="74"/>
                  </a:lnTo>
                  <a:lnTo>
                    <a:pt x="64" y="76"/>
                  </a:lnTo>
                  <a:lnTo>
                    <a:pt x="68" y="68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74" y="82"/>
                  </a:lnTo>
                  <a:lnTo>
                    <a:pt x="78" y="84"/>
                  </a:lnTo>
                  <a:lnTo>
                    <a:pt x="80" y="88"/>
                  </a:lnTo>
                  <a:lnTo>
                    <a:pt x="88" y="84"/>
                  </a:lnTo>
                  <a:lnTo>
                    <a:pt x="92" y="90"/>
                  </a:lnTo>
                  <a:lnTo>
                    <a:pt x="94" y="94"/>
                  </a:lnTo>
                  <a:lnTo>
                    <a:pt x="86" y="100"/>
                  </a:lnTo>
                  <a:lnTo>
                    <a:pt x="88" y="106"/>
                  </a:lnTo>
                  <a:lnTo>
                    <a:pt x="96" y="108"/>
                  </a:lnTo>
                  <a:lnTo>
                    <a:pt x="98" y="114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6" y="128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42"/>
                  </a:lnTo>
                  <a:lnTo>
                    <a:pt x="80" y="140"/>
                  </a:lnTo>
                  <a:lnTo>
                    <a:pt x="78" y="142"/>
                  </a:lnTo>
                  <a:lnTo>
                    <a:pt x="74" y="146"/>
                  </a:lnTo>
                  <a:lnTo>
                    <a:pt x="78" y="152"/>
                  </a:lnTo>
                  <a:lnTo>
                    <a:pt x="72" y="156"/>
                  </a:lnTo>
                  <a:lnTo>
                    <a:pt x="68" y="158"/>
                  </a:lnTo>
                  <a:lnTo>
                    <a:pt x="62" y="152"/>
                  </a:lnTo>
                  <a:lnTo>
                    <a:pt x="56" y="154"/>
                  </a:lnTo>
                  <a:lnTo>
                    <a:pt x="54" y="162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42" y="154"/>
                  </a:lnTo>
                  <a:lnTo>
                    <a:pt x="34" y="152"/>
                  </a:lnTo>
                  <a:lnTo>
                    <a:pt x="30" y="158"/>
                  </a:lnTo>
                  <a:lnTo>
                    <a:pt x="24" y="156"/>
                  </a:lnTo>
                  <a:lnTo>
                    <a:pt x="20" y="152"/>
                  </a:lnTo>
                  <a:lnTo>
                    <a:pt x="22" y="144"/>
                  </a:lnTo>
                  <a:lnTo>
                    <a:pt x="20" y="142"/>
                  </a:lnTo>
                  <a:lnTo>
                    <a:pt x="16" y="140"/>
                  </a:lnTo>
                  <a:lnTo>
                    <a:pt x="10" y="142"/>
                  </a:lnTo>
                  <a:lnTo>
                    <a:pt x="6" y="138"/>
                  </a:lnTo>
                  <a:lnTo>
                    <a:pt x="4" y="132"/>
                  </a:lnTo>
                  <a:lnTo>
                    <a:pt x="10" y="128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8" y="106"/>
                  </a:lnTo>
                  <a:lnTo>
                    <a:pt x="10" y="98"/>
                  </a:lnTo>
                  <a:lnTo>
                    <a:pt x="4" y="94"/>
                  </a:lnTo>
                  <a:lnTo>
                    <a:pt x="6" y="88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0" y="84"/>
                  </a:lnTo>
                  <a:lnTo>
                    <a:pt x="22" y="82"/>
                  </a:lnTo>
                  <a:lnTo>
                    <a:pt x="20" y="74"/>
                  </a:lnTo>
                  <a:lnTo>
                    <a:pt x="24" y="70"/>
                  </a:lnTo>
                  <a:lnTo>
                    <a:pt x="30" y="68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4" y="66"/>
                  </a:lnTo>
                  <a:lnTo>
                    <a:pt x="56" y="74"/>
                  </a:lnTo>
                  <a:close/>
                  <a:moveTo>
                    <a:pt x="132" y="38"/>
                  </a:moveTo>
                  <a:lnTo>
                    <a:pt x="132" y="32"/>
                  </a:lnTo>
                  <a:lnTo>
                    <a:pt x="124" y="32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0" y="42"/>
                  </a:lnTo>
                  <a:lnTo>
                    <a:pt x="96" y="48"/>
                  </a:lnTo>
                  <a:lnTo>
                    <a:pt x="100" y="52"/>
                  </a:lnTo>
                  <a:lnTo>
                    <a:pt x="98" y="58"/>
                  </a:lnTo>
                  <a:lnTo>
                    <a:pt x="92" y="58"/>
                  </a:lnTo>
                  <a:lnTo>
                    <a:pt x="90" y="66"/>
                  </a:lnTo>
                  <a:lnTo>
                    <a:pt x="96" y="68"/>
                  </a:lnTo>
                  <a:lnTo>
                    <a:pt x="98" y="72"/>
                  </a:lnTo>
                  <a:lnTo>
                    <a:pt x="92" y="76"/>
                  </a:lnTo>
                  <a:lnTo>
                    <a:pt x="96" y="82"/>
                  </a:lnTo>
                  <a:lnTo>
                    <a:pt x="100" y="82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2" y="90"/>
                  </a:lnTo>
                  <a:lnTo>
                    <a:pt x="108" y="94"/>
                  </a:lnTo>
                  <a:lnTo>
                    <a:pt x="112" y="90"/>
                  </a:lnTo>
                  <a:lnTo>
                    <a:pt x="116" y="92"/>
                  </a:lnTo>
                  <a:lnTo>
                    <a:pt x="116" y="98"/>
                  </a:lnTo>
                  <a:lnTo>
                    <a:pt x="124" y="100"/>
                  </a:lnTo>
                  <a:lnTo>
                    <a:pt x="126" y="94"/>
                  </a:lnTo>
                  <a:lnTo>
                    <a:pt x="132" y="94"/>
                  </a:lnTo>
                  <a:lnTo>
                    <a:pt x="134" y="98"/>
                  </a:lnTo>
                  <a:lnTo>
                    <a:pt x="142" y="94"/>
                  </a:lnTo>
                  <a:lnTo>
                    <a:pt x="140" y="90"/>
                  </a:lnTo>
                  <a:lnTo>
                    <a:pt x="142" y="88"/>
                  </a:lnTo>
                  <a:lnTo>
                    <a:pt x="144" y="86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52" y="74"/>
                  </a:lnTo>
                  <a:lnTo>
                    <a:pt x="158" y="74"/>
                  </a:lnTo>
                  <a:lnTo>
                    <a:pt x="158" y="66"/>
                  </a:lnTo>
                  <a:lnTo>
                    <a:pt x="152" y="64"/>
                  </a:lnTo>
                  <a:lnTo>
                    <a:pt x="152" y="58"/>
                  </a:lnTo>
                  <a:lnTo>
                    <a:pt x="156" y="56"/>
                  </a:lnTo>
                  <a:lnTo>
                    <a:pt x="154" y="48"/>
                  </a:lnTo>
                  <a:lnTo>
                    <a:pt x="148" y="50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8" y="40"/>
                  </a:lnTo>
                  <a:lnTo>
                    <a:pt x="132" y="38"/>
                  </a:lnTo>
                  <a:close/>
                  <a:moveTo>
                    <a:pt x="126" y="54"/>
                  </a:moveTo>
                  <a:lnTo>
                    <a:pt x="126" y="54"/>
                  </a:lnTo>
                  <a:lnTo>
                    <a:pt x="130" y="54"/>
                  </a:lnTo>
                  <a:lnTo>
                    <a:pt x="134" y="58"/>
                  </a:lnTo>
                  <a:lnTo>
                    <a:pt x="136" y="62"/>
                  </a:lnTo>
                  <a:lnTo>
                    <a:pt x="136" y="66"/>
                  </a:lnTo>
                  <a:lnTo>
                    <a:pt x="136" y="72"/>
                  </a:lnTo>
                  <a:lnTo>
                    <a:pt x="132" y="76"/>
                  </a:lnTo>
                  <a:lnTo>
                    <a:pt x="128" y="78"/>
                  </a:lnTo>
                  <a:lnTo>
                    <a:pt x="124" y="78"/>
                  </a:lnTo>
                  <a:lnTo>
                    <a:pt x="118" y="76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16" y="56"/>
                  </a:lnTo>
                  <a:lnTo>
                    <a:pt x="120" y="54"/>
                  </a:lnTo>
                  <a:lnTo>
                    <a:pt x="126" y="54"/>
                  </a:lnTo>
                  <a:close/>
                  <a:moveTo>
                    <a:pt x="128" y="62"/>
                  </a:moveTo>
                  <a:lnTo>
                    <a:pt x="128" y="62"/>
                  </a:lnTo>
                  <a:lnTo>
                    <a:pt x="130" y="66"/>
                  </a:lnTo>
                  <a:lnTo>
                    <a:pt x="128" y="70"/>
                  </a:lnTo>
                  <a:lnTo>
                    <a:pt x="124" y="72"/>
                  </a:lnTo>
                  <a:lnTo>
                    <a:pt x="120" y="70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26" y="60"/>
                  </a:lnTo>
                  <a:lnTo>
                    <a:pt x="128" y="62"/>
                  </a:lnTo>
                  <a:close/>
                  <a:moveTo>
                    <a:pt x="140" y="54"/>
                  </a:moveTo>
                  <a:lnTo>
                    <a:pt x="140" y="54"/>
                  </a:lnTo>
                  <a:lnTo>
                    <a:pt x="142" y="60"/>
                  </a:lnTo>
                  <a:lnTo>
                    <a:pt x="144" y="68"/>
                  </a:lnTo>
                  <a:lnTo>
                    <a:pt x="140" y="74"/>
                  </a:lnTo>
                  <a:lnTo>
                    <a:pt x="136" y="80"/>
                  </a:lnTo>
                  <a:lnTo>
                    <a:pt x="130" y="84"/>
                  </a:lnTo>
                  <a:lnTo>
                    <a:pt x="122" y="84"/>
                  </a:lnTo>
                  <a:lnTo>
                    <a:pt x="116" y="82"/>
                  </a:lnTo>
                  <a:lnTo>
                    <a:pt x="110" y="78"/>
                  </a:lnTo>
                  <a:lnTo>
                    <a:pt x="106" y="70"/>
                  </a:lnTo>
                  <a:lnTo>
                    <a:pt x="106" y="64"/>
                  </a:lnTo>
                  <a:lnTo>
                    <a:pt x="108" y="56"/>
                  </a:lnTo>
                  <a:lnTo>
                    <a:pt x="112" y="50"/>
                  </a:lnTo>
                  <a:lnTo>
                    <a:pt x="120" y="48"/>
                  </a:lnTo>
                  <a:lnTo>
                    <a:pt x="126" y="46"/>
                  </a:lnTo>
                  <a:lnTo>
                    <a:pt x="134" y="50"/>
                  </a:lnTo>
                  <a:lnTo>
                    <a:pt x="140" y="54"/>
                  </a:lnTo>
                  <a:close/>
                  <a:moveTo>
                    <a:pt x="72" y="6"/>
                  </a:moveTo>
                  <a:lnTo>
                    <a:pt x="72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56" y="2"/>
                  </a:lnTo>
                  <a:lnTo>
                    <a:pt x="48" y="4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38" y="2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36" y="50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2" y="58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82" y="62"/>
                  </a:lnTo>
                  <a:lnTo>
                    <a:pt x="80" y="58"/>
                  </a:lnTo>
                  <a:lnTo>
                    <a:pt x="82" y="56"/>
                  </a:lnTo>
                  <a:lnTo>
                    <a:pt x="86" y="54"/>
                  </a:lnTo>
                  <a:lnTo>
                    <a:pt x="90" y="58"/>
                  </a:lnTo>
                  <a:lnTo>
                    <a:pt x="94" y="50"/>
                  </a:lnTo>
                  <a:lnTo>
                    <a:pt x="90" y="46"/>
                  </a:lnTo>
                  <a:lnTo>
                    <a:pt x="92" y="42"/>
                  </a:lnTo>
                  <a:lnTo>
                    <a:pt x="98" y="42"/>
                  </a:lnTo>
                  <a:lnTo>
                    <a:pt x="98" y="34"/>
                  </a:lnTo>
                  <a:lnTo>
                    <a:pt x="94" y="32"/>
                  </a:lnTo>
                  <a:lnTo>
                    <a:pt x="92" y="26"/>
                  </a:lnTo>
                  <a:lnTo>
                    <a:pt x="98" y="24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8" y="10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2" y="6"/>
                  </a:lnTo>
                  <a:close/>
                  <a:moveTo>
                    <a:pt x="66" y="22"/>
                  </a:moveTo>
                  <a:lnTo>
                    <a:pt x="66" y="22"/>
                  </a:lnTo>
                  <a:lnTo>
                    <a:pt x="72" y="24"/>
                  </a:lnTo>
                  <a:lnTo>
                    <a:pt x="74" y="26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0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8" y="24"/>
                  </a:lnTo>
                  <a:lnTo>
                    <a:pt x="62" y="22"/>
                  </a:lnTo>
                  <a:lnTo>
                    <a:pt x="66" y="22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2" y="30"/>
                  </a:lnTo>
                  <a:lnTo>
                    <a:pt x="66" y="28"/>
                  </a:lnTo>
                  <a:lnTo>
                    <a:pt x="70" y="30"/>
                  </a:lnTo>
                  <a:close/>
                  <a:moveTo>
                    <a:pt x="80" y="22"/>
                  </a:moveTo>
                  <a:lnTo>
                    <a:pt x="80" y="22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2" y="42"/>
                  </a:lnTo>
                  <a:lnTo>
                    <a:pt x="76" y="48"/>
                  </a:lnTo>
                  <a:lnTo>
                    <a:pt x="70" y="52"/>
                  </a:lnTo>
                  <a:lnTo>
                    <a:pt x="64" y="52"/>
                  </a:lnTo>
                  <a:lnTo>
                    <a:pt x="56" y="50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54" y="20"/>
                  </a:lnTo>
                  <a:lnTo>
                    <a:pt x="60" y="16"/>
                  </a:lnTo>
                  <a:lnTo>
                    <a:pt x="68" y="16"/>
                  </a:lnTo>
                  <a:lnTo>
                    <a:pt x="74" y="18"/>
                  </a:lnTo>
                  <a:lnTo>
                    <a:pt x="80" y="22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2" y="9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30" y="114"/>
                  </a:lnTo>
                  <a:lnTo>
                    <a:pt x="32" y="120"/>
                  </a:lnTo>
                  <a:lnTo>
                    <a:pt x="36" y="126"/>
                  </a:lnTo>
                  <a:lnTo>
                    <a:pt x="42" y="130"/>
                  </a:lnTo>
                  <a:lnTo>
                    <a:pt x="48" y="130"/>
                  </a:lnTo>
                  <a:lnTo>
                    <a:pt x="56" y="130"/>
                  </a:lnTo>
                  <a:lnTo>
                    <a:pt x="60" y="126"/>
                  </a:lnTo>
                  <a:lnTo>
                    <a:pt x="64" y="120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48" y="96"/>
                  </a:lnTo>
                  <a:close/>
                  <a:moveTo>
                    <a:pt x="54" y="108"/>
                  </a:moveTo>
                  <a:lnTo>
                    <a:pt x="54" y="108"/>
                  </a:lnTo>
                  <a:lnTo>
                    <a:pt x="52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0" y="114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8" y="122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6" y="116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4" y="108"/>
                  </a:lnTo>
                  <a:close/>
                  <a:moveTo>
                    <a:pt x="68" y="94"/>
                  </a:moveTo>
                  <a:lnTo>
                    <a:pt x="68" y="94"/>
                  </a:lnTo>
                  <a:lnTo>
                    <a:pt x="60" y="88"/>
                  </a:lnTo>
                  <a:lnTo>
                    <a:pt x="48" y="86"/>
                  </a:lnTo>
                  <a:lnTo>
                    <a:pt x="38" y="88"/>
                  </a:lnTo>
                  <a:lnTo>
                    <a:pt x="30" y="94"/>
                  </a:lnTo>
                  <a:lnTo>
                    <a:pt x="24" y="102"/>
                  </a:lnTo>
                  <a:lnTo>
                    <a:pt x="22" y="114"/>
                  </a:lnTo>
                  <a:lnTo>
                    <a:pt x="24" y="124"/>
                  </a:lnTo>
                  <a:lnTo>
                    <a:pt x="30" y="132"/>
                  </a:lnTo>
                  <a:lnTo>
                    <a:pt x="38" y="138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4" y="102"/>
                  </a:lnTo>
                  <a:lnTo>
                    <a:pt x="68" y="94"/>
                  </a:lnTo>
                  <a:close/>
                </a:path>
              </a:pathLst>
            </a:custGeom>
            <a:solidFill>
              <a:srgbClr val="0160A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</p:spTree>
    <p:extLst>
      <p:ext uri="{BB962C8B-B14F-4D97-AF65-F5344CB8AC3E}">
        <p14:creationId xmlns:p14="http://schemas.microsoft.com/office/powerpoint/2010/main" val="38101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rcRect l="-2471" b="251"/>
          <a:stretch>
            <a:fillRect/>
          </a:stretch>
        </p:blipFill>
        <p:spPr>
          <a:xfrm>
            <a:off x="-108520" y="1670048"/>
            <a:ext cx="3672408" cy="1962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78" y="318547"/>
            <a:ext cx="1135865" cy="2788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83"/>
            <a:ext cx="4973996" cy="247441"/>
          </a:xfrm>
          <a:prstGeom prst="rect">
            <a:avLst/>
          </a:prstGeom>
          <a:solidFill>
            <a:srgbClr val="0160AF"/>
          </a:solidFill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04495" y="318770"/>
            <a:ext cx="1296035" cy="247650"/>
          </a:xfrm>
        </p:spPr>
        <p:txBody>
          <a:bodyPr anchor="ctr" anchorCtr="0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1" name="Isosceles Triangle 302">
            <a:extLst>
              <a:ext uri="{FF2B5EF4-FFF2-40B4-BE49-F238E27FC236}">
                <a16:creationId xmlns="" xmlns:a16="http://schemas.microsoft.com/office/drawing/2014/main" id="{5E5FE818-0655-497F-A19E-41E70510372E}"/>
              </a:ext>
            </a:extLst>
          </p:cNvPr>
          <p:cNvSpPr/>
          <p:nvPr/>
        </p:nvSpPr>
        <p:spPr>
          <a:xfrm rot="5400000">
            <a:off x="2969021" y="2336923"/>
            <a:ext cx="1981821" cy="648072"/>
          </a:xfrm>
          <a:prstGeom prst="triangle">
            <a:avLst>
              <a:gd name="adj" fmla="val 50683"/>
            </a:avLst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CACA9F3-BD30-42C6-924B-27132CD47528}"/>
              </a:ext>
            </a:extLst>
          </p:cNvPr>
          <p:cNvGrpSpPr/>
          <p:nvPr/>
        </p:nvGrpSpPr>
        <p:grpSpPr>
          <a:xfrm>
            <a:off x="4508481" y="1764561"/>
            <a:ext cx="3470109" cy="375141"/>
            <a:chOff x="4508481" y="1698542"/>
            <a:chExt cx="3470109" cy="375141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67952E8-8338-40A1-9D99-C63273728EFC}"/>
                </a:ext>
              </a:extLst>
            </p:cNvPr>
            <p:cNvGrpSpPr/>
            <p:nvPr/>
          </p:nvGrpSpPr>
          <p:grpSpPr>
            <a:xfrm>
              <a:off x="4508481" y="1708910"/>
              <a:ext cx="364770" cy="364773"/>
              <a:chOff x="4725865" y="4144245"/>
              <a:chExt cx="364770" cy="364773"/>
            </a:xfrm>
          </p:grpSpPr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4725865" y="4144245"/>
                <a:ext cx="364770" cy="364773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4" name="Group 82">
                <a:extLst>
                  <a:ext uri="{FF2B5EF4-FFF2-40B4-BE49-F238E27FC236}">
                    <a16:creationId xmlns="" xmlns:a16="http://schemas.microsoft.com/office/drawing/2014/main" id="{FC17FA5C-68E3-4B32-9DD0-D7B331EF736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09256" y="4227934"/>
                <a:ext cx="281379" cy="275650"/>
                <a:chOff x="5686" y="1866"/>
                <a:chExt cx="442" cy="433"/>
              </a:xfrm>
              <a:solidFill>
                <a:schemeClr val="bg1"/>
              </a:solidFill>
            </p:grpSpPr>
            <p:sp>
              <p:nvSpPr>
                <p:cNvPr id="45" name="Freeform 83">
                  <a:extLst>
                    <a:ext uri="{FF2B5EF4-FFF2-40B4-BE49-F238E27FC236}">
                      <a16:creationId xmlns="" xmlns:a16="http://schemas.microsoft.com/office/drawing/2014/main" id="{156595D0-59B2-403A-A7EC-7119D723F0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52" y="2030"/>
                  <a:ext cx="215" cy="209"/>
                </a:xfrm>
                <a:custGeom>
                  <a:avLst/>
                  <a:gdLst>
                    <a:gd name="T0" fmla="*/ 70 w 140"/>
                    <a:gd name="T1" fmla="*/ 140 h 140"/>
                    <a:gd name="T2" fmla="*/ 0 w 140"/>
                    <a:gd name="T3" fmla="*/ 70 h 140"/>
                    <a:gd name="T4" fmla="*/ 70 w 140"/>
                    <a:gd name="T5" fmla="*/ 0 h 140"/>
                    <a:gd name="T6" fmla="*/ 140 w 140"/>
                    <a:gd name="T7" fmla="*/ 70 h 140"/>
                    <a:gd name="T8" fmla="*/ 70 w 140"/>
                    <a:gd name="T9" fmla="*/ 140 h 140"/>
                    <a:gd name="T10" fmla="*/ 70 w 140"/>
                    <a:gd name="T11" fmla="*/ 12 h 140"/>
                    <a:gd name="T12" fmla="*/ 12 w 140"/>
                    <a:gd name="T13" fmla="*/ 70 h 140"/>
                    <a:gd name="T14" fmla="*/ 70 w 140"/>
                    <a:gd name="T15" fmla="*/ 128 h 140"/>
                    <a:gd name="T16" fmla="*/ 128 w 140"/>
                    <a:gd name="T17" fmla="*/ 70 h 140"/>
                    <a:gd name="T18" fmla="*/ 70 w 140"/>
                    <a:gd name="T19" fmla="*/ 1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0" h="140">
                      <a:moveTo>
                        <a:pt x="70" y="140"/>
                      </a:moveTo>
                      <a:cubicBezTo>
                        <a:pt x="31" y="140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40" y="31"/>
                        <a:pt x="140" y="70"/>
                      </a:cubicBezTo>
                      <a:cubicBezTo>
                        <a:pt x="140" y="108"/>
                        <a:pt x="108" y="140"/>
                        <a:pt x="70" y="140"/>
                      </a:cubicBezTo>
                      <a:close/>
                      <a:moveTo>
                        <a:pt x="70" y="12"/>
                      </a:moveTo>
                      <a:cubicBezTo>
                        <a:pt x="38" y="12"/>
                        <a:pt x="12" y="38"/>
                        <a:pt x="12" y="70"/>
                      </a:cubicBezTo>
                      <a:cubicBezTo>
                        <a:pt x="12" y="102"/>
                        <a:pt x="38" y="128"/>
                        <a:pt x="70" y="128"/>
                      </a:cubicBezTo>
                      <a:cubicBezTo>
                        <a:pt x="102" y="128"/>
                        <a:pt x="128" y="102"/>
                        <a:pt x="128" y="70"/>
                      </a:cubicBezTo>
                      <a:cubicBezTo>
                        <a:pt x="128" y="38"/>
                        <a:pt x="102" y="12"/>
                        <a:pt x="7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6" name="Freeform 84">
                  <a:extLst>
                    <a:ext uri="{FF2B5EF4-FFF2-40B4-BE49-F238E27FC236}">
                      <a16:creationId xmlns="" xmlns:a16="http://schemas.microsoft.com/office/drawing/2014/main" id="{BD1A3609-D087-4210-BA4C-F5CD2D2CD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8" y="2191"/>
                  <a:ext cx="110" cy="108"/>
                </a:xfrm>
                <a:custGeom>
                  <a:avLst/>
                  <a:gdLst>
                    <a:gd name="T0" fmla="*/ 66 w 72"/>
                    <a:gd name="T1" fmla="*/ 72 h 72"/>
                    <a:gd name="T2" fmla="*/ 62 w 72"/>
                    <a:gd name="T3" fmla="*/ 70 h 72"/>
                    <a:gd name="T4" fmla="*/ 3 w 72"/>
                    <a:gd name="T5" fmla="*/ 11 h 72"/>
                    <a:gd name="T6" fmla="*/ 3 w 72"/>
                    <a:gd name="T7" fmla="*/ 3 h 72"/>
                    <a:gd name="T8" fmla="*/ 11 w 72"/>
                    <a:gd name="T9" fmla="*/ 3 h 72"/>
                    <a:gd name="T10" fmla="*/ 70 w 72"/>
                    <a:gd name="T11" fmla="*/ 62 h 72"/>
                    <a:gd name="T12" fmla="*/ 70 w 72"/>
                    <a:gd name="T13" fmla="*/ 70 h 72"/>
                    <a:gd name="T14" fmla="*/ 66 w 72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4" y="72"/>
                        <a:pt x="63" y="71"/>
                        <a:pt x="62" y="7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0" y="9"/>
                        <a:pt x="0" y="5"/>
                        <a:pt x="3" y="3"/>
                      </a:cubicBezTo>
                      <a:cubicBezTo>
                        <a:pt x="5" y="0"/>
                        <a:pt x="9" y="0"/>
                        <a:pt x="11" y="3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ubicBezTo>
                        <a:pt x="72" y="64"/>
                        <a:pt x="72" y="68"/>
                        <a:pt x="70" y="70"/>
                      </a:cubicBezTo>
                      <a:cubicBezTo>
                        <a:pt x="69" y="71"/>
                        <a:pt x="67" y="72"/>
                        <a:pt x="66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7" name="Freeform 85">
                  <a:extLst>
                    <a:ext uri="{FF2B5EF4-FFF2-40B4-BE49-F238E27FC236}">
                      <a16:creationId xmlns="" xmlns:a16="http://schemas.microsoft.com/office/drawing/2014/main" id="{059D116A-4B94-4376-999C-E6B9B33F2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6" y="1938"/>
                  <a:ext cx="275" cy="216"/>
                </a:xfrm>
                <a:custGeom>
                  <a:avLst/>
                  <a:gdLst>
                    <a:gd name="T0" fmla="*/ 78 w 180"/>
                    <a:gd name="T1" fmla="*/ 144 h 144"/>
                    <a:gd name="T2" fmla="*/ 6 w 180"/>
                    <a:gd name="T3" fmla="*/ 144 h 144"/>
                    <a:gd name="T4" fmla="*/ 0 w 180"/>
                    <a:gd name="T5" fmla="*/ 138 h 144"/>
                    <a:gd name="T6" fmla="*/ 0 w 180"/>
                    <a:gd name="T7" fmla="*/ 6 h 144"/>
                    <a:gd name="T8" fmla="*/ 6 w 180"/>
                    <a:gd name="T9" fmla="*/ 0 h 144"/>
                    <a:gd name="T10" fmla="*/ 174 w 180"/>
                    <a:gd name="T11" fmla="*/ 0 h 144"/>
                    <a:gd name="T12" fmla="*/ 180 w 180"/>
                    <a:gd name="T13" fmla="*/ 6 h 144"/>
                    <a:gd name="T14" fmla="*/ 180 w 180"/>
                    <a:gd name="T15" fmla="*/ 30 h 144"/>
                    <a:gd name="T16" fmla="*/ 174 w 180"/>
                    <a:gd name="T17" fmla="*/ 36 h 144"/>
                    <a:gd name="T18" fmla="*/ 168 w 180"/>
                    <a:gd name="T19" fmla="*/ 30 h 144"/>
                    <a:gd name="T20" fmla="*/ 168 w 180"/>
                    <a:gd name="T21" fmla="*/ 12 h 144"/>
                    <a:gd name="T22" fmla="*/ 12 w 180"/>
                    <a:gd name="T23" fmla="*/ 12 h 144"/>
                    <a:gd name="T24" fmla="*/ 12 w 180"/>
                    <a:gd name="T25" fmla="*/ 132 h 144"/>
                    <a:gd name="T26" fmla="*/ 78 w 180"/>
                    <a:gd name="T27" fmla="*/ 132 h 144"/>
                    <a:gd name="T28" fmla="*/ 84 w 180"/>
                    <a:gd name="T29" fmla="*/ 138 h 144"/>
                    <a:gd name="T30" fmla="*/ 78 w 180"/>
                    <a:gd name="T31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144">
                      <a:moveTo>
                        <a:pt x="78" y="144"/>
                      </a:moveTo>
                      <a:cubicBezTo>
                        <a:pt x="6" y="144"/>
                        <a:pt x="6" y="144"/>
                        <a:pt x="6" y="144"/>
                      </a:cubicBezTo>
                      <a:cubicBezTo>
                        <a:pt x="3" y="144"/>
                        <a:pt x="0" y="142"/>
                        <a:pt x="0" y="13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78" y="0"/>
                        <a:pt x="180" y="3"/>
                        <a:pt x="180" y="6"/>
                      </a:cubicBezTo>
                      <a:cubicBezTo>
                        <a:pt x="180" y="30"/>
                        <a:pt x="180" y="30"/>
                        <a:pt x="180" y="30"/>
                      </a:cubicBezTo>
                      <a:cubicBezTo>
                        <a:pt x="180" y="34"/>
                        <a:pt x="178" y="36"/>
                        <a:pt x="174" y="36"/>
                      </a:cubicBezTo>
                      <a:cubicBezTo>
                        <a:pt x="171" y="36"/>
                        <a:pt x="168" y="34"/>
                        <a:pt x="168" y="30"/>
                      </a:cubicBezTo>
                      <a:cubicBezTo>
                        <a:pt x="168" y="12"/>
                        <a:pt x="168" y="12"/>
                        <a:pt x="168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32"/>
                        <a:pt x="12" y="132"/>
                        <a:pt x="12" y="132"/>
                      </a:cubicBezTo>
                      <a:cubicBezTo>
                        <a:pt x="78" y="132"/>
                        <a:pt x="78" y="132"/>
                        <a:pt x="78" y="132"/>
                      </a:cubicBezTo>
                      <a:cubicBezTo>
                        <a:pt x="82" y="132"/>
                        <a:pt x="84" y="135"/>
                        <a:pt x="84" y="138"/>
                      </a:cubicBezTo>
                      <a:cubicBezTo>
                        <a:pt x="84" y="142"/>
                        <a:pt x="82" y="144"/>
                        <a:pt x="7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8" name="Freeform 86">
                  <a:extLst>
                    <a:ext uri="{FF2B5EF4-FFF2-40B4-BE49-F238E27FC236}">
                      <a16:creationId xmlns="" xmlns:a16="http://schemas.microsoft.com/office/drawing/2014/main" id="{98190D5D-23C0-45F6-82B6-F92D1C644F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86" y="1866"/>
                  <a:ext cx="277" cy="90"/>
                </a:xfrm>
                <a:custGeom>
                  <a:avLst/>
                  <a:gdLst>
                    <a:gd name="T0" fmla="*/ 174 w 181"/>
                    <a:gd name="T1" fmla="*/ 60 h 60"/>
                    <a:gd name="T2" fmla="*/ 6 w 181"/>
                    <a:gd name="T3" fmla="*/ 60 h 60"/>
                    <a:gd name="T4" fmla="*/ 1 w 181"/>
                    <a:gd name="T5" fmla="*/ 57 h 60"/>
                    <a:gd name="T6" fmla="*/ 2 w 181"/>
                    <a:gd name="T7" fmla="*/ 50 h 60"/>
                    <a:gd name="T8" fmla="*/ 50 w 181"/>
                    <a:gd name="T9" fmla="*/ 2 h 60"/>
                    <a:gd name="T10" fmla="*/ 54 w 181"/>
                    <a:gd name="T11" fmla="*/ 0 h 60"/>
                    <a:gd name="T12" fmla="*/ 126 w 181"/>
                    <a:gd name="T13" fmla="*/ 0 h 60"/>
                    <a:gd name="T14" fmla="*/ 131 w 181"/>
                    <a:gd name="T15" fmla="*/ 2 h 60"/>
                    <a:gd name="T16" fmla="*/ 179 w 181"/>
                    <a:gd name="T17" fmla="*/ 50 h 60"/>
                    <a:gd name="T18" fmla="*/ 180 w 181"/>
                    <a:gd name="T19" fmla="*/ 57 h 60"/>
                    <a:gd name="T20" fmla="*/ 174 w 181"/>
                    <a:gd name="T21" fmla="*/ 60 h 60"/>
                    <a:gd name="T22" fmla="*/ 21 w 181"/>
                    <a:gd name="T23" fmla="*/ 48 h 60"/>
                    <a:gd name="T24" fmla="*/ 160 w 181"/>
                    <a:gd name="T25" fmla="*/ 48 h 60"/>
                    <a:gd name="T26" fmla="*/ 124 w 181"/>
                    <a:gd name="T27" fmla="*/ 12 h 60"/>
                    <a:gd name="T28" fmla="*/ 57 w 181"/>
                    <a:gd name="T29" fmla="*/ 12 h 60"/>
                    <a:gd name="T30" fmla="*/ 21 w 181"/>
                    <a:gd name="T31" fmla="*/ 4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1" h="60">
                      <a:moveTo>
                        <a:pt x="174" y="60"/>
                      </a:move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60"/>
                        <a:pt x="2" y="59"/>
                        <a:pt x="1" y="57"/>
                      </a:cubicBezTo>
                      <a:cubicBezTo>
                        <a:pt x="0" y="55"/>
                        <a:pt x="0" y="52"/>
                        <a:pt x="2" y="50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1" y="1"/>
                        <a:pt x="53" y="0"/>
                        <a:pt x="54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8" y="0"/>
                        <a:pt x="130" y="1"/>
                        <a:pt x="131" y="2"/>
                      </a:cubicBezTo>
                      <a:cubicBezTo>
                        <a:pt x="179" y="50"/>
                        <a:pt x="179" y="50"/>
                        <a:pt x="179" y="50"/>
                      </a:cubicBezTo>
                      <a:cubicBezTo>
                        <a:pt x="180" y="52"/>
                        <a:pt x="181" y="55"/>
                        <a:pt x="180" y="57"/>
                      </a:cubicBezTo>
                      <a:cubicBezTo>
                        <a:pt x="179" y="59"/>
                        <a:pt x="177" y="60"/>
                        <a:pt x="174" y="60"/>
                      </a:cubicBezTo>
                      <a:close/>
                      <a:moveTo>
                        <a:pt x="21" y="48"/>
                      </a:move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24" y="12"/>
                        <a:pt x="124" y="12"/>
                        <a:pt x="124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lnTo>
                        <a:pt x="21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9" name="Freeform 87">
                  <a:extLst>
                    <a:ext uri="{FF2B5EF4-FFF2-40B4-BE49-F238E27FC236}">
                      <a16:creationId xmlns="" xmlns:a16="http://schemas.microsoft.com/office/drawing/2014/main" id="{9EE7DA65-938C-4746-84B5-4742CABAD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4" y="1866"/>
                  <a:ext cx="19" cy="90"/>
                </a:xfrm>
                <a:custGeom>
                  <a:avLst/>
                  <a:gdLst>
                    <a:gd name="T0" fmla="*/ 6 w 12"/>
                    <a:gd name="T1" fmla="*/ 60 h 60"/>
                    <a:gd name="T2" fmla="*/ 0 w 12"/>
                    <a:gd name="T3" fmla="*/ 54 h 60"/>
                    <a:gd name="T4" fmla="*/ 0 w 12"/>
                    <a:gd name="T5" fmla="*/ 6 h 60"/>
                    <a:gd name="T6" fmla="*/ 6 w 12"/>
                    <a:gd name="T7" fmla="*/ 0 h 60"/>
                    <a:gd name="T8" fmla="*/ 12 w 12"/>
                    <a:gd name="T9" fmla="*/ 6 h 60"/>
                    <a:gd name="T10" fmla="*/ 12 w 12"/>
                    <a:gd name="T11" fmla="*/ 54 h 60"/>
                    <a:gd name="T12" fmla="*/ 6 w 12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0">
                      <a:moveTo>
                        <a:pt x="6" y="60"/>
                      </a:moveTo>
                      <a:cubicBezTo>
                        <a:pt x="3" y="60"/>
                        <a:pt x="0" y="58"/>
                        <a:pt x="0" y="5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8"/>
                        <a:pt x="10" y="60"/>
                        <a:pt x="6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43" name="Rectangle 97">
              <a:extLst>
                <a:ext uri="{FF2B5EF4-FFF2-40B4-BE49-F238E27FC236}">
                  <a16:creationId xmlns="" xmlns:a16="http://schemas.microsoft.com/office/drawing/2014/main" id="{AC79E9E5-7621-4340-B3ED-B7102E095417}"/>
                </a:ext>
              </a:extLst>
            </p:cNvPr>
            <p:cNvSpPr/>
            <p:nvPr/>
          </p:nvSpPr>
          <p:spPr>
            <a:xfrm>
              <a:off x="4973819" y="1698542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活动介绍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CB8EB74-2716-44C8-8D38-7765C4BDE9E1}"/>
              </a:ext>
            </a:extLst>
          </p:cNvPr>
          <p:cNvGrpSpPr/>
          <p:nvPr/>
        </p:nvGrpSpPr>
        <p:grpSpPr>
          <a:xfrm>
            <a:off x="4510471" y="2530093"/>
            <a:ext cx="3470109" cy="374537"/>
            <a:chOff x="4508481" y="2587831"/>
            <a:chExt cx="3470109" cy="374537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471D6E22-E2F9-466A-911E-90C3C2D72483}"/>
                </a:ext>
              </a:extLst>
            </p:cNvPr>
            <p:cNvGrpSpPr/>
            <p:nvPr/>
          </p:nvGrpSpPr>
          <p:grpSpPr>
            <a:xfrm>
              <a:off x="4508481" y="2587831"/>
              <a:ext cx="369996" cy="341516"/>
              <a:chOff x="4508693" y="2518264"/>
              <a:chExt cx="369996" cy="341516"/>
            </a:xfrm>
          </p:grpSpPr>
          <p:sp>
            <p:nvSpPr>
              <p:cNvPr id="27" name="椭圆 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508693" y="2518264"/>
                <a:ext cx="369996" cy="341516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0" name="Group 68">
                <a:extLst>
                  <a:ext uri="{FF2B5EF4-FFF2-40B4-BE49-F238E27FC236}">
                    <a16:creationId xmlns="" xmlns:a16="http://schemas.microsoft.com/office/drawing/2014/main" id="{0CD92719-78DE-46A3-95C6-E0F297244C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64547" y="2552802"/>
                <a:ext cx="264597" cy="257997"/>
                <a:chOff x="6718" y="647"/>
                <a:chExt cx="441" cy="430"/>
              </a:xfrm>
              <a:solidFill>
                <a:schemeClr val="bg1"/>
              </a:solidFill>
            </p:grpSpPr>
            <p:sp>
              <p:nvSpPr>
                <p:cNvPr id="51" name="Rectangle 69">
                  <a:extLst>
                    <a:ext uri="{FF2B5EF4-FFF2-40B4-BE49-F238E27FC236}">
                      <a16:creationId xmlns="" xmlns:a16="http://schemas.microsoft.com/office/drawing/2014/main" id="{33909E00-2290-4550-A615-EB4387AB4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0" y="737"/>
                  <a:ext cx="18" cy="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2" name="Freeform 70">
                  <a:extLst>
                    <a:ext uri="{FF2B5EF4-FFF2-40B4-BE49-F238E27FC236}">
                      <a16:creationId xmlns="" xmlns:a16="http://schemas.microsoft.com/office/drawing/2014/main" id="{53DFF40E-0A6B-4D04-A250-66D818403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4" y="862"/>
                  <a:ext cx="349" cy="125"/>
                </a:xfrm>
                <a:custGeom>
                  <a:avLst/>
                  <a:gdLst>
                    <a:gd name="T0" fmla="*/ 228 w 228"/>
                    <a:gd name="T1" fmla="*/ 84 h 84"/>
                    <a:gd name="T2" fmla="*/ 216 w 228"/>
                    <a:gd name="T3" fmla="*/ 84 h 84"/>
                    <a:gd name="T4" fmla="*/ 216 w 228"/>
                    <a:gd name="T5" fmla="*/ 78 h 84"/>
                    <a:gd name="T6" fmla="*/ 150 w 228"/>
                    <a:gd name="T7" fmla="*/ 12 h 84"/>
                    <a:gd name="T8" fmla="*/ 78 w 228"/>
                    <a:gd name="T9" fmla="*/ 12 h 84"/>
                    <a:gd name="T10" fmla="*/ 12 w 228"/>
                    <a:gd name="T11" fmla="*/ 78 h 84"/>
                    <a:gd name="T12" fmla="*/ 12 w 228"/>
                    <a:gd name="T13" fmla="*/ 84 h 84"/>
                    <a:gd name="T14" fmla="*/ 0 w 228"/>
                    <a:gd name="T15" fmla="*/ 84 h 84"/>
                    <a:gd name="T16" fmla="*/ 0 w 228"/>
                    <a:gd name="T17" fmla="*/ 78 h 84"/>
                    <a:gd name="T18" fmla="*/ 78 w 228"/>
                    <a:gd name="T19" fmla="*/ 0 h 84"/>
                    <a:gd name="T20" fmla="*/ 150 w 228"/>
                    <a:gd name="T21" fmla="*/ 0 h 84"/>
                    <a:gd name="T22" fmla="*/ 228 w 228"/>
                    <a:gd name="T23" fmla="*/ 78 h 84"/>
                    <a:gd name="T24" fmla="*/ 228 w 228"/>
                    <a:gd name="T2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8" h="84">
                      <a:moveTo>
                        <a:pt x="228" y="84"/>
                      </a:move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78"/>
                        <a:pt x="216" y="78"/>
                        <a:pt x="216" y="78"/>
                      </a:cubicBezTo>
                      <a:cubicBezTo>
                        <a:pt x="216" y="42"/>
                        <a:pt x="187" y="12"/>
                        <a:pt x="150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42" y="12"/>
                        <a:pt x="12" y="42"/>
                        <a:pt x="12" y="78"/>
                      </a:cubicBez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93" y="0"/>
                        <a:pt x="228" y="35"/>
                        <a:pt x="228" y="78"/>
                      </a:cubicBezTo>
                      <a:lnTo>
                        <a:pt x="228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3" name="Freeform 71">
                  <a:extLst>
                    <a:ext uri="{FF2B5EF4-FFF2-40B4-BE49-F238E27FC236}">
                      <a16:creationId xmlns="" xmlns:a16="http://schemas.microsoft.com/office/drawing/2014/main" id="{3B05D980-D03C-4F56-A66A-73272876F4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3" y="647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4" name="Freeform 72">
                  <a:extLst>
                    <a:ext uri="{FF2B5EF4-FFF2-40B4-BE49-F238E27FC236}">
                      <a16:creationId xmlns="" xmlns:a16="http://schemas.microsoft.com/office/drawing/2014/main" id="{BFFD6852-BFFF-4AA1-BFC6-C8A61C7F9B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3" y="970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5" name="Freeform 73">
                  <a:extLst>
                    <a:ext uri="{FF2B5EF4-FFF2-40B4-BE49-F238E27FC236}">
                      <a16:creationId xmlns="" xmlns:a16="http://schemas.microsoft.com/office/drawing/2014/main" id="{115684F7-60E1-4C38-B8BB-4DF4E314CF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18" y="970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6" name="Freeform 74">
                  <a:extLst>
                    <a:ext uri="{FF2B5EF4-FFF2-40B4-BE49-F238E27FC236}">
                      <a16:creationId xmlns="" xmlns:a16="http://schemas.microsoft.com/office/drawing/2014/main" id="{D428D367-6650-4571-A01D-04FC71D8FF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48" y="970"/>
                  <a:ext cx="111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66" name="Rectangle 97">
              <a:extLst>
                <a:ext uri="{FF2B5EF4-FFF2-40B4-BE49-F238E27FC236}">
                  <a16:creationId xmlns="" xmlns:a16="http://schemas.microsoft.com/office/drawing/2014/main" id="{17EBF15E-BDF4-4E08-A72B-82E05FC6162C}"/>
                </a:ext>
              </a:extLst>
            </p:cNvPr>
            <p:cNvSpPr/>
            <p:nvPr/>
          </p:nvSpPr>
          <p:spPr>
            <a:xfrm>
              <a:off x="4973819" y="2587831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指南解读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B4AF964-346B-4E23-9305-1E2B4589205C}"/>
              </a:ext>
            </a:extLst>
          </p:cNvPr>
          <p:cNvGrpSpPr/>
          <p:nvPr/>
        </p:nvGrpSpPr>
        <p:grpSpPr>
          <a:xfrm>
            <a:off x="4512670" y="3291830"/>
            <a:ext cx="3465920" cy="374537"/>
            <a:chOff x="4512670" y="3353567"/>
            <a:chExt cx="3465920" cy="374537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E74463E9-C658-42D3-B38F-AC2BA2A6B12A}"/>
                </a:ext>
              </a:extLst>
            </p:cNvPr>
            <p:cNvGrpSpPr/>
            <p:nvPr/>
          </p:nvGrpSpPr>
          <p:grpSpPr>
            <a:xfrm>
              <a:off x="4512670" y="3356806"/>
              <a:ext cx="364770" cy="364773"/>
              <a:chOff x="4495780" y="3215089"/>
              <a:chExt cx="364770" cy="364773"/>
            </a:xfrm>
          </p:grpSpPr>
          <p:sp>
            <p:nvSpPr>
              <p:cNvPr id="33" name="椭圆 32"/>
              <p:cNvSpPr/>
              <p:nvPr>
                <p:custDataLst>
                  <p:tags r:id="rId2"/>
                </p:custDataLst>
              </p:nvPr>
            </p:nvSpPr>
            <p:spPr>
              <a:xfrm>
                <a:off x="4495780" y="3215089"/>
                <a:ext cx="364770" cy="364773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7" name="Group 83">
                <a:extLst>
                  <a:ext uri="{FF2B5EF4-FFF2-40B4-BE49-F238E27FC236}">
                    <a16:creationId xmlns="" xmlns:a16="http://schemas.microsoft.com/office/drawing/2014/main" id="{1FE1A576-F80A-40E5-88F5-51DB88B695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13185" y="3226715"/>
                <a:ext cx="345121" cy="353147"/>
                <a:chOff x="1580" y="1910"/>
                <a:chExt cx="387" cy="396"/>
              </a:xfrm>
              <a:solidFill>
                <a:schemeClr val="bg1"/>
              </a:solidFill>
            </p:grpSpPr>
            <p:sp>
              <p:nvSpPr>
                <p:cNvPr id="58" name="Freeform 84">
                  <a:extLst>
                    <a:ext uri="{FF2B5EF4-FFF2-40B4-BE49-F238E27FC236}">
                      <a16:creationId xmlns="" xmlns:a16="http://schemas.microsoft.com/office/drawing/2014/main" id="{76717E27-86F3-4F4A-9643-B20E872D5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5" y="1982"/>
                  <a:ext cx="238" cy="252"/>
                </a:xfrm>
                <a:custGeom>
                  <a:avLst/>
                  <a:gdLst>
                    <a:gd name="T0" fmla="*/ 0 w 156"/>
                    <a:gd name="T1" fmla="*/ 78 h 169"/>
                    <a:gd name="T2" fmla="*/ 54 w 156"/>
                    <a:gd name="T3" fmla="*/ 163 h 169"/>
                    <a:gd name="T4" fmla="*/ 96 w 156"/>
                    <a:gd name="T5" fmla="*/ 169 h 169"/>
                    <a:gd name="T6" fmla="*/ 102 w 156"/>
                    <a:gd name="T7" fmla="*/ 153 h 169"/>
                    <a:gd name="T8" fmla="*/ 78 w 156"/>
                    <a:gd name="T9" fmla="*/ 0 h 169"/>
                    <a:gd name="T10" fmla="*/ 90 w 156"/>
                    <a:gd name="T11" fmla="*/ 148 h 169"/>
                    <a:gd name="T12" fmla="*/ 66 w 156"/>
                    <a:gd name="T13" fmla="*/ 157 h 169"/>
                    <a:gd name="T14" fmla="*/ 61 w 156"/>
                    <a:gd name="T15" fmla="*/ 142 h 169"/>
                    <a:gd name="T16" fmla="*/ 63 w 156"/>
                    <a:gd name="T17" fmla="*/ 133 h 169"/>
                    <a:gd name="T18" fmla="*/ 67 w 156"/>
                    <a:gd name="T19" fmla="*/ 110 h 169"/>
                    <a:gd name="T20" fmla="*/ 58 w 156"/>
                    <a:gd name="T21" fmla="*/ 89 h 169"/>
                    <a:gd name="T22" fmla="*/ 53 w 156"/>
                    <a:gd name="T23" fmla="*/ 78 h 169"/>
                    <a:gd name="T24" fmla="*/ 56 w 156"/>
                    <a:gd name="T25" fmla="*/ 67 h 169"/>
                    <a:gd name="T26" fmla="*/ 55 w 156"/>
                    <a:gd name="T27" fmla="*/ 57 h 169"/>
                    <a:gd name="T28" fmla="*/ 82 w 156"/>
                    <a:gd name="T29" fmla="*/ 44 h 169"/>
                    <a:gd name="T30" fmla="*/ 99 w 156"/>
                    <a:gd name="T31" fmla="*/ 67 h 169"/>
                    <a:gd name="T32" fmla="*/ 102 w 156"/>
                    <a:gd name="T33" fmla="*/ 78 h 169"/>
                    <a:gd name="T34" fmla="*/ 102 w 156"/>
                    <a:gd name="T35" fmla="*/ 83 h 169"/>
                    <a:gd name="T36" fmla="*/ 92 w 156"/>
                    <a:gd name="T37" fmla="*/ 105 h 169"/>
                    <a:gd name="T38" fmla="*/ 89 w 156"/>
                    <a:gd name="T39" fmla="*/ 127 h 169"/>
                    <a:gd name="T40" fmla="*/ 105 w 156"/>
                    <a:gd name="T41" fmla="*/ 138 h 169"/>
                    <a:gd name="T42" fmla="*/ 118 w 156"/>
                    <a:gd name="T43" fmla="*/ 131 h 169"/>
                    <a:gd name="T44" fmla="*/ 100 w 156"/>
                    <a:gd name="T45" fmla="*/ 114 h 169"/>
                    <a:gd name="T46" fmla="*/ 114 w 156"/>
                    <a:gd name="T47" fmla="*/ 80 h 169"/>
                    <a:gd name="T48" fmla="*/ 111 w 156"/>
                    <a:gd name="T49" fmla="*/ 69 h 169"/>
                    <a:gd name="T50" fmla="*/ 82 w 156"/>
                    <a:gd name="T51" fmla="*/ 33 h 169"/>
                    <a:gd name="T52" fmla="*/ 44 w 156"/>
                    <a:gd name="T53" fmla="*/ 49 h 169"/>
                    <a:gd name="T54" fmla="*/ 43 w 156"/>
                    <a:gd name="T55" fmla="*/ 71 h 169"/>
                    <a:gd name="T56" fmla="*/ 46 w 156"/>
                    <a:gd name="T57" fmla="*/ 93 h 169"/>
                    <a:gd name="T58" fmla="*/ 55 w 156"/>
                    <a:gd name="T59" fmla="*/ 123 h 169"/>
                    <a:gd name="T60" fmla="*/ 12 w 156"/>
                    <a:gd name="T61" fmla="*/ 78 h 169"/>
                    <a:gd name="T62" fmla="*/ 144 w 156"/>
                    <a:gd name="T63" fmla="*/ 78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169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8"/>
                      </a:cubicBezTo>
                      <a:cubicBezTo>
                        <a:pt x="0" y="112"/>
                        <a:pt x="22" y="142"/>
                        <a:pt x="54" y="153"/>
                      </a:cubicBezTo>
                      <a:cubicBezTo>
                        <a:pt x="54" y="163"/>
                        <a:pt x="54" y="163"/>
                        <a:pt x="54" y="163"/>
                      </a:cubicBezTo>
                      <a:cubicBezTo>
                        <a:pt x="54" y="166"/>
                        <a:pt x="56" y="169"/>
                        <a:pt x="60" y="169"/>
                      </a:cubicBezTo>
                      <a:cubicBezTo>
                        <a:pt x="96" y="169"/>
                        <a:pt x="96" y="169"/>
                        <a:pt x="96" y="169"/>
                      </a:cubicBezTo>
                      <a:cubicBezTo>
                        <a:pt x="99" y="169"/>
                        <a:pt x="102" y="166"/>
                        <a:pt x="102" y="163"/>
                      </a:cubicBezTo>
                      <a:cubicBezTo>
                        <a:pt x="102" y="153"/>
                        <a:pt x="102" y="153"/>
                        <a:pt x="102" y="153"/>
                      </a:cubicBezTo>
                      <a:cubicBezTo>
                        <a:pt x="134" y="142"/>
                        <a:pt x="156" y="112"/>
                        <a:pt x="156" y="78"/>
                      </a:cubicBezTo>
                      <a:cubicBezTo>
                        <a:pt x="156" y="35"/>
                        <a:pt x="121" y="0"/>
                        <a:pt x="78" y="0"/>
                      </a:cubicBezTo>
                      <a:close/>
                      <a:moveTo>
                        <a:pt x="94" y="142"/>
                      </a:moveTo>
                      <a:cubicBezTo>
                        <a:pt x="92" y="143"/>
                        <a:pt x="90" y="145"/>
                        <a:pt x="90" y="148"/>
                      </a:cubicBezTo>
                      <a:cubicBezTo>
                        <a:pt x="90" y="157"/>
                        <a:pt x="90" y="157"/>
                        <a:pt x="90" y="157"/>
                      </a:cubicBezTo>
                      <a:cubicBezTo>
                        <a:pt x="66" y="157"/>
                        <a:pt x="66" y="157"/>
                        <a:pt x="66" y="157"/>
                      </a:cubicBezTo>
                      <a:cubicBezTo>
                        <a:pt x="66" y="148"/>
                        <a:pt x="66" y="148"/>
                        <a:pt x="66" y="148"/>
                      </a:cubicBezTo>
                      <a:cubicBezTo>
                        <a:pt x="66" y="145"/>
                        <a:pt x="64" y="143"/>
                        <a:pt x="61" y="142"/>
                      </a:cubicBezTo>
                      <a:cubicBezTo>
                        <a:pt x="57" y="141"/>
                        <a:pt x="54" y="140"/>
                        <a:pt x="50" y="138"/>
                      </a:cubicBezTo>
                      <a:cubicBezTo>
                        <a:pt x="54" y="136"/>
                        <a:pt x="59" y="135"/>
                        <a:pt x="63" y="133"/>
                      </a:cubicBezTo>
                      <a:cubicBezTo>
                        <a:pt x="65" y="132"/>
                        <a:pt x="67" y="130"/>
                        <a:pt x="67" y="127"/>
                      </a:cubicBezTo>
                      <a:cubicBezTo>
                        <a:pt x="67" y="110"/>
                        <a:pt x="67" y="110"/>
                        <a:pt x="67" y="110"/>
                      </a:cubicBezTo>
                      <a:cubicBezTo>
                        <a:pt x="67" y="108"/>
                        <a:pt x="65" y="106"/>
                        <a:pt x="63" y="105"/>
                      </a:cubicBezTo>
                      <a:cubicBezTo>
                        <a:pt x="63" y="105"/>
                        <a:pt x="58" y="102"/>
                        <a:pt x="58" y="89"/>
                      </a:cubicBezTo>
                      <a:cubicBezTo>
                        <a:pt x="58" y="86"/>
                        <a:pt x="56" y="84"/>
                        <a:pt x="54" y="84"/>
                      </a:cubicBezTo>
                      <a:cubicBezTo>
                        <a:pt x="53" y="83"/>
                        <a:pt x="52" y="80"/>
                        <a:pt x="53" y="78"/>
                      </a:cubicBezTo>
                      <a:cubicBezTo>
                        <a:pt x="56" y="78"/>
                        <a:pt x="58" y="75"/>
                        <a:pt x="58" y="72"/>
                      </a:cubicBezTo>
                      <a:cubicBezTo>
                        <a:pt x="58" y="71"/>
                        <a:pt x="58" y="69"/>
                        <a:pt x="56" y="67"/>
                      </a:cubicBezTo>
                      <a:cubicBezTo>
                        <a:pt x="54" y="60"/>
                        <a:pt x="53" y="58"/>
                        <a:pt x="53" y="57"/>
                      </a:cubicBezTo>
                      <a:cubicBezTo>
                        <a:pt x="54" y="57"/>
                        <a:pt x="54" y="57"/>
                        <a:pt x="55" y="57"/>
                      </a:cubicBezTo>
                      <a:cubicBezTo>
                        <a:pt x="58" y="58"/>
                        <a:pt x="61" y="56"/>
                        <a:pt x="62" y="53"/>
                      </a:cubicBezTo>
                      <a:cubicBezTo>
                        <a:pt x="63" y="48"/>
                        <a:pt x="72" y="44"/>
                        <a:pt x="82" y="44"/>
                      </a:cubicBezTo>
                      <a:cubicBezTo>
                        <a:pt x="92" y="44"/>
                        <a:pt x="100" y="48"/>
                        <a:pt x="102" y="53"/>
                      </a:cubicBezTo>
                      <a:cubicBezTo>
                        <a:pt x="103" y="58"/>
                        <a:pt x="100" y="64"/>
                        <a:pt x="99" y="67"/>
                      </a:cubicBezTo>
                      <a:cubicBezTo>
                        <a:pt x="98" y="69"/>
                        <a:pt x="97" y="71"/>
                        <a:pt x="97" y="72"/>
                      </a:cubicBezTo>
                      <a:cubicBezTo>
                        <a:pt x="97" y="75"/>
                        <a:pt x="100" y="78"/>
                        <a:pt x="102" y="78"/>
                      </a:cubicBezTo>
                      <a:cubicBezTo>
                        <a:pt x="103" y="78"/>
                        <a:pt x="103" y="79"/>
                        <a:pt x="103" y="79"/>
                      </a:cubicBezTo>
                      <a:cubicBezTo>
                        <a:pt x="103" y="81"/>
                        <a:pt x="102" y="82"/>
                        <a:pt x="102" y="83"/>
                      </a:cubicBezTo>
                      <a:cubicBezTo>
                        <a:pt x="99" y="84"/>
                        <a:pt x="97" y="86"/>
                        <a:pt x="97" y="89"/>
                      </a:cubicBezTo>
                      <a:cubicBezTo>
                        <a:pt x="97" y="101"/>
                        <a:pt x="93" y="104"/>
                        <a:pt x="92" y="105"/>
                      </a:cubicBezTo>
                      <a:cubicBezTo>
                        <a:pt x="90" y="106"/>
                        <a:pt x="89" y="108"/>
                        <a:pt x="89" y="110"/>
                      </a:cubicBezTo>
                      <a:cubicBezTo>
                        <a:pt x="89" y="127"/>
                        <a:pt x="89" y="127"/>
                        <a:pt x="89" y="127"/>
                      </a:cubicBezTo>
                      <a:cubicBezTo>
                        <a:pt x="89" y="130"/>
                        <a:pt x="90" y="132"/>
                        <a:pt x="92" y="133"/>
                      </a:cubicBezTo>
                      <a:cubicBezTo>
                        <a:pt x="97" y="135"/>
                        <a:pt x="101" y="136"/>
                        <a:pt x="105" y="138"/>
                      </a:cubicBezTo>
                      <a:cubicBezTo>
                        <a:pt x="102" y="140"/>
                        <a:pt x="98" y="141"/>
                        <a:pt x="94" y="142"/>
                      </a:cubicBezTo>
                      <a:close/>
                      <a:moveTo>
                        <a:pt x="118" y="131"/>
                      </a:moveTo>
                      <a:cubicBezTo>
                        <a:pt x="112" y="128"/>
                        <a:pt x="106" y="126"/>
                        <a:pt x="100" y="123"/>
                      </a:cubicBezTo>
                      <a:cubicBezTo>
                        <a:pt x="100" y="114"/>
                        <a:pt x="100" y="114"/>
                        <a:pt x="100" y="114"/>
                      </a:cubicBezTo>
                      <a:cubicBezTo>
                        <a:pt x="104" y="111"/>
                        <a:pt x="108" y="105"/>
                        <a:pt x="109" y="93"/>
                      </a:cubicBezTo>
                      <a:cubicBezTo>
                        <a:pt x="112" y="90"/>
                        <a:pt x="114" y="85"/>
                        <a:pt x="114" y="80"/>
                      </a:cubicBezTo>
                      <a:cubicBezTo>
                        <a:pt x="114" y="76"/>
                        <a:pt x="114" y="74"/>
                        <a:pt x="112" y="71"/>
                      </a:cubicBezTo>
                      <a:cubicBezTo>
                        <a:pt x="112" y="71"/>
                        <a:pt x="111" y="70"/>
                        <a:pt x="111" y="69"/>
                      </a:cubicBezTo>
                      <a:cubicBezTo>
                        <a:pt x="113" y="65"/>
                        <a:pt x="115" y="57"/>
                        <a:pt x="113" y="50"/>
                      </a:cubicBezTo>
                      <a:cubicBezTo>
                        <a:pt x="110" y="37"/>
                        <a:pt x="94" y="33"/>
                        <a:pt x="82" y="33"/>
                      </a:cubicBezTo>
                      <a:cubicBezTo>
                        <a:pt x="71" y="33"/>
                        <a:pt x="58" y="36"/>
                        <a:pt x="53" y="45"/>
                      </a:cubicBezTo>
                      <a:cubicBezTo>
                        <a:pt x="49" y="45"/>
                        <a:pt x="46" y="46"/>
                        <a:pt x="44" y="49"/>
                      </a:cubicBezTo>
                      <a:cubicBezTo>
                        <a:pt x="39" y="55"/>
                        <a:pt x="42" y="64"/>
                        <a:pt x="45" y="69"/>
                      </a:cubicBezTo>
                      <a:cubicBezTo>
                        <a:pt x="44" y="70"/>
                        <a:pt x="44" y="71"/>
                        <a:pt x="43" y="71"/>
                      </a:cubicBezTo>
                      <a:cubicBezTo>
                        <a:pt x="42" y="74"/>
                        <a:pt x="41" y="77"/>
                        <a:pt x="41" y="80"/>
                      </a:cubicBezTo>
                      <a:cubicBezTo>
                        <a:pt x="41" y="85"/>
                        <a:pt x="43" y="90"/>
                        <a:pt x="46" y="93"/>
                      </a:cubicBezTo>
                      <a:cubicBezTo>
                        <a:pt x="47" y="105"/>
                        <a:pt x="51" y="111"/>
                        <a:pt x="55" y="114"/>
                      </a:cubicBezTo>
                      <a:cubicBezTo>
                        <a:pt x="55" y="123"/>
                        <a:pt x="55" y="123"/>
                        <a:pt x="55" y="123"/>
                      </a:cubicBezTo>
                      <a:cubicBezTo>
                        <a:pt x="49" y="126"/>
                        <a:pt x="43" y="128"/>
                        <a:pt x="38" y="131"/>
                      </a:cubicBezTo>
                      <a:cubicBezTo>
                        <a:pt x="22" y="119"/>
                        <a:pt x="12" y="100"/>
                        <a:pt x="12" y="78"/>
                      </a:cubicBezTo>
                      <a:cubicBezTo>
                        <a:pt x="12" y="42"/>
                        <a:pt x="41" y="12"/>
                        <a:pt x="78" y="12"/>
                      </a:cubicBezTo>
                      <a:cubicBezTo>
                        <a:pt x="114" y="12"/>
                        <a:pt x="144" y="42"/>
                        <a:pt x="144" y="78"/>
                      </a:cubicBezTo>
                      <a:cubicBezTo>
                        <a:pt x="144" y="100"/>
                        <a:pt x="134" y="119"/>
                        <a:pt x="118" y="1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9" name="Freeform 85">
                  <a:extLst>
                    <a:ext uri="{FF2B5EF4-FFF2-40B4-BE49-F238E27FC236}">
                      <a16:creationId xmlns="" xmlns:a16="http://schemas.microsoft.com/office/drawing/2014/main" id="{62667909-FE0F-4AA9-93FC-CA8EEB643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6" y="2288"/>
                  <a:ext cx="36" cy="18"/>
                </a:xfrm>
                <a:custGeom>
                  <a:avLst/>
                  <a:gdLst>
                    <a:gd name="T0" fmla="*/ 18 w 24"/>
                    <a:gd name="T1" fmla="*/ 0 h 12"/>
                    <a:gd name="T2" fmla="*/ 6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8 w 24"/>
                    <a:gd name="T9" fmla="*/ 12 h 12"/>
                    <a:gd name="T10" fmla="*/ 24 w 24"/>
                    <a:gd name="T11" fmla="*/ 6 h 12"/>
                    <a:gd name="T12" fmla="*/ 18 w 2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2">
                      <a:moveTo>
                        <a:pt x="1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21" y="12"/>
                        <a:pt x="24" y="9"/>
                        <a:pt x="24" y="6"/>
                      </a:cubicBezTo>
                      <a:cubicBezTo>
                        <a:pt x="24" y="2"/>
                        <a:pt x="21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0" name="Freeform 86">
                  <a:extLst>
                    <a:ext uri="{FF2B5EF4-FFF2-40B4-BE49-F238E27FC236}">
                      <a16:creationId xmlns="" xmlns:a16="http://schemas.microsoft.com/office/drawing/2014/main" id="{2E6E514B-4186-4947-A2BE-3797F32F4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" y="2252"/>
                  <a:ext cx="74" cy="18"/>
                </a:xfrm>
                <a:custGeom>
                  <a:avLst/>
                  <a:gdLst>
                    <a:gd name="T0" fmla="*/ 42 w 48"/>
                    <a:gd name="T1" fmla="*/ 0 h 12"/>
                    <a:gd name="T2" fmla="*/ 6 w 48"/>
                    <a:gd name="T3" fmla="*/ 0 h 12"/>
                    <a:gd name="T4" fmla="*/ 0 w 48"/>
                    <a:gd name="T5" fmla="*/ 6 h 12"/>
                    <a:gd name="T6" fmla="*/ 6 w 48"/>
                    <a:gd name="T7" fmla="*/ 12 h 12"/>
                    <a:gd name="T8" fmla="*/ 42 w 48"/>
                    <a:gd name="T9" fmla="*/ 12 h 12"/>
                    <a:gd name="T10" fmla="*/ 48 w 48"/>
                    <a:gd name="T11" fmla="*/ 6 h 12"/>
                    <a:gd name="T12" fmla="*/ 42 w 48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2">
                      <a:moveTo>
                        <a:pt x="4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5" y="12"/>
                        <a:pt x="48" y="9"/>
                        <a:pt x="48" y="6"/>
                      </a:cubicBezTo>
                      <a:cubicBezTo>
                        <a:pt x="48" y="2"/>
                        <a:pt x="45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1" name="Freeform 87">
                  <a:extLst>
                    <a:ext uri="{FF2B5EF4-FFF2-40B4-BE49-F238E27FC236}">
                      <a16:creationId xmlns="" xmlns:a16="http://schemas.microsoft.com/office/drawing/2014/main" id="{AF4739A1-1E4B-45EC-856E-9E8FBD8C0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1910"/>
                  <a:ext cx="18" cy="54"/>
                </a:xfrm>
                <a:custGeom>
                  <a:avLst/>
                  <a:gdLst>
                    <a:gd name="T0" fmla="*/ 6 w 12"/>
                    <a:gd name="T1" fmla="*/ 36 h 36"/>
                    <a:gd name="T2" fmla="*/ 12 w 12"/>
                    <a:gd name="T3" fmla="*/ 30 h 36"/>
                    <a:gd name="T4" fmla="*/ 12 w 12"/>
                    <a:gd name="T5" fmla="*/ 6 h 36"/>
                    <a:gd name="T6" fmla="*/ 6 w 12"/>
                    <a:gd name="T7" fmla="*/ 0 h 36"/>
                    <a:gd name="T8" fmla="*/ 0 w 12"/>
                    <a:gd name="T9" fmla="*/ 6 h 36"/>
                    <a:gd name="T10" fmla="*/ 0 w 12"/>
                    <a:gd name="T11" fmla="*/ 30 h 36"/>
                    <a:gd name="T12" fmla="*/ 6 w 12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6">
                      <a:moveTo>
                        <a:pt x="6" y="36"/>
                      </a:moveTo>
                      <a:cubicBezTo>
                        <a:pt x="9" y="36"/>
                        <a:pt x="12" y="34"/>
                        <a:pt x="12" y="3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4"/>
                        <a:pt x="2" y="36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2" name="Freeform 88">
                  <a:extLst>
                    <a:ext uri="{FF2B5EF4-FFF2-40B4-BE49-F238E27FC236}">
                      <a16:creationId xmlns="" xmlns:a16="http://schemas.microsoft.com/office/drawing/2014/main" id="{2607613C-D894-43E1-B6E0-76A56C692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2089"/>
                  <a:ext cx="55" cy="18"/>
                </a:xfrm>
                <a:custGeom>
                  <a:avLst/>
                  <a:gdLst>
                    <a:gd name="T0" fmla="*/ 30 w 36"/>
                    <a:gd name="T1" fmla="*/ 0 h 12"/>
                    <a:gd name="T2" fmla="*/ 6 w 36"/>
                    <a:gd name="T3" fmla="*/ 0 h 12"/>
                    <a:gd name="T4" fmla="*/ 0 w 36"/>
                    <a:gd name="T5" fmla="*/ 6 h 12"/>
                    <a:gd name="T6" fmla="*/ 6 w 36"/>
                    <a:gd name="T7" fmla="*/ 12 h 12"/>
                    <a:gd name="T8" fmla="*/ 30 w 36"/>
                    <a:gd name="T9" fmla="*/ 12 h 12"/>
                    <a:gd name="T10" fmla="*/ 36 w 36"/>
                    <a:gd name="T11" fmla="*/ 6 h 12"/>
                    <a:gd name="T12" fmla="*/ 30 w 3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2">
                      <a:moveTo>
                        <a:pt x="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3" y="12"/>
                        <a:pt x="36" y="10"/>
                        <a:pt x="36" y="6"/>
                      </a:cubicBezTo>
                      <a:cubicBezTo>
                        <a:pt x="36" y="3"/>
                        <a:pt x="33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3" name="Freeform 89">
                  <a:extLst>
                    <a:ext uri="{FF2B5EF4-FFF2-40B4-BE49-F238E27FC236}">
                      <a16:creationId xmlns="" xmlns:a16="http://schemas.microsoft.com/office/drawing/2014/main" id="{17969EEE-7F90-4134-B4C8-A55544E0F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2089"/>
                  <a:ext cx="55" cy="18"/>
                </a:xfrm>
                <a:custGeom>
                  <a:avLst/>
                  <a:gdLst>
                    <a:gd name="T0" fmla="*/ 30 w 36"/>
                    <a:gd name="T1" fmla="*/ 0 h 12"/>
                    <a:gd name="T2" fmla="*/ 6 w 36"/>
                    <a:gd name="T3" fmla="*/ 0 h 12"/>
                    <a:gd name="T4" fmla="*/ 0 w 36"/>
                    <a:gd name="T5" fmla="*/ 6 h 12"/>
                    <a:gd name="T6" fmla="*/ 6 w 36"/>
                    <a:gd name="T7" fmla="*/ 12 h 12"/>
                    <a:gd name="T8" fmla="*/ 30 w 36"/>
                    <a:gd name="T9" fmla="*/ 12 h 12"/>
                    <a:gd name="T10" fmla="*/ 36 w 36"/>
                    <a:gd name="T11" fmla="*/ 6 h 12"/>
                    <a:gd name="T12" fmla="*/ 30 w 3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2">
                      <a:moveTo>
                        <a:pt x="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4" y="12"/>
                        <a:pt x="36" y="10"/>
                        <a:pt x="36" y="6"/>
                      </a:cubicBezTo>
                      <a:cubicBezTo>
                        <a:pt x="36" y="3"/>
                        <a:pt x="34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4" name="Freeform 90">
                  <a:extLst>
                    <a:ext uri="{FF2B5EF4-FFF2-40B4-BE49-F238E27FC236}">
                      <a16:creationId xmlns="" xmlns:a16="http://schemas.microsoft.com/office/drawing/2014/main" id="{A18F2E01-2D34-49CB-9080-ABCD59BBBC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1949"/>
                  <a:ext cx="58" cy="57"/>
                </a:xfrm>
                <a:custGeom>
                  <a:avLst/>
                  <a:gdLst>
                    <a:gd name="T0" fmla="*/ 27 w 38"/>
                    <a:gd name="T1" fmla="*/ 37 h 38"/>
                    <a:gd name="T2" fmla="*/ 32 w 38"/>
                    <a:gd name="T3" fmla="*/ 38 h 38"/>
                    <a:gd name="T4" fmla="*/ 36 w 38"/>
                    <a:gd name="T5" fmla="*/ 37 h 38"/>
                    <a:gd name="T6" fmla="*/ 36 w 38"/>
                    <a:gd name="T7" fmla="*/ 28 h 38"/>
                    <a:gd name="T8" fmla="*/ 10 w 38"/>
                    <a:gd name="T9" fmla="*/ 3 h 38"/>
                    <a:gd name="T10" fmla="*/ 2 w 38"/>
                    <a:gd name="T11" fmla="*/ 3 h 38"/>
                    <a:gd name="T12" fmla="*/ 2 w 38"/>
                    <a:gd name="T13" fmla="*/ 11 h 38"/>
                    <a:gd name="T14" fmla="*/ 27 w 38"/>
                    <a:gd name="T15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8">
                      <a:moveTo>
                        <a:pt x="27" y="37"/>
                      </a:moveTo>
                      <a:cubicBezTo>
                        <a:pt x="29" y="38"/>
                        <a:pt x="30" y="38"/>
                        <a:pt x="32" y="38"/>
                      </a:cubicBezTo>
                      <a:cubicBezTo>
                        <a:pt x="33" y="38"/>
                        <a:pt x="35" y="38"/>
                        <a:pt x="36" y="37"/>
                      </a:cubicBezTo>
                      <a:cubicBezTo>
                        <a:pt x="38" y="34"/>
                        <a:pt x="38" y="31"/>
                        <a:pt x="36" y="28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8" y="0"/>
                        <a:pt x="4" y="0"/>
                        <a:pt x="2" y="3"/>
                      </a:cubicBezTo>
                      <a:cubicBezTo>
                        <a:pt x="0" y="5"/>
                        <a:pt x="0" y="9"/>
                        <a:pt x="2" y="11"/>
                      </a:cubicBezTo>
                      <a:lnTo>
                        <a:pt x="27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5" name="Freeform 91">
                  <a:extLst>
                    <a:ext uri="{FF2B5EF4-FFF2-40B4-BE49-F238E27FC236}">
                      <a16:creationId xmlns="" xmlns:a16="http://schemas.microsoft.com/office/drawing/2014/main" id="{5C04A77B-BB3E-4A81-8105-A7D108CE7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7" y="1949"/>
                  <a:ext cx="60" cy="57"/>
                </a:xfrm>
                <a:custGeom>
                  <a:avLst/>
                  <a:gdLst>
                    <a:gd name="T0" fmla="*/ 7 w 39"/>
                    <a:gd name="T1" fmla="*/ 38 h 38"/>
                    <a:gd name="T2" fmla="*/ 11 w 39"/>
                    <a:gd name="T3" fmla="*/ 37 h 38"/>
                    <a:gd name="T4" fmla="*/ 36 w 39"/>
                    <a:gd name="T5" fmla="*/ 11 h 38"/>
                    <a:gd name="T6" fmla="*/ 36 w 39"/>
                    <a:gd name="T7" fmla="*/ 3 h 38"/>
                    <a:gd name="T8" fmla="*/ 28 w 39"/>
                    <a:gd name="T9" fmla="*/ 3 h 38"/>
                    <a:gd name="T10" fmla="*/ 2 w 39"/>
                    <a:gd name="T11" fmla="*/ 28 h 38"/>
                    <a:gd name="T12" fmla="*/ 2 w 39"/>
                    <a:gd name="T13" fmla="*/ 37 h 38"/>
                    <a:gd name="T14" fmla="*/ 7 w 39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8">
                      <a:moveTo>
                        <a:pt x="7" y="38"/>
                      </a:moveTo>
                      <a:cubicBezTo>
                        <a:pt x="8" y="38"/>
                        <a:pt x="10" y="38"/>
                        <a:pt x="11" y="37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9" y="9"/>
                        <a:pt x="39" y="5"/>
                        <a:pt x="36" y="3"/>
                      </a:cubicBezTo>
                      <a:cubicBezTo>
                        <a:pt x="34" y="0"/>
                        <a:pt x="30" y="0"/>
                        <a:pt x="28" y="3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31"/>
                        <a:pt x="0" y="34"/>
                        <a:pt x="2" y="37"/>
                      </a:cubicBezTo>
                      <a:cubicBezTo>
                        <a:pt x="4" y="38"/>
                        <a:pt x="5" y="38"/>
                        <a:pt x="7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67" name="Rectangle 97">
              <a:extLst>
                <a:ext uri="{FF2B5EF4-FFF2-40B4-BE49-F238E27FC236}">
                  <a16:creationId xmlns="" xmlns:a16="http://schemas.microsoft.com/office/drawing/2014/main" id="{F376B1CC-2455-4FA1-9BB9-4C3A6D560EB2}"/>
                </a:ext>
              </a:extLst>
            </p:cNvPr>
            <p:cNvSpPr/>
            <p:nvPr/>
          </p:nvSpPr>
          <p:spPr>
            <a:xfrm>
              <a:off x="4973819" y="3353567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活动注意事项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86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人工智能项目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45" y="681990"/>
            <a:ext cx="6467475" cy="4076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人工智能项目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370" y="728345"/>
            <a:ext cx="6524625" cy="36861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人工智能项目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145" y="1699895"/>
            <a:ext cx="6315075" cy="1743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0281" y="172001"/>
            <a:ext cx="5633950" cy="4670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72008" y="168222"/>
            <a:ext cx="2987824" cy="41153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人工智能项目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rcRect l="-2471" b="251"/>
          <a:stretch>
            <a:fillRect/>
          </a:stretch>
        </p:blipFill>
        <p:spPr>
          <a:xfrm>
            <a:off x="-108520" y="1670048"/>
            <a:ext cx="3672408" cy="1962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78" y="318547"/>
            <a:ext cx="1135865" cy="2788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83"/>
            <a:ext cx="4973996" cy="247441"/>
          </a:xfrm>
          <a:prstGeom prst="rect">
            <a:avLst/>
          </a:prstGeom>
          <a:solidFill>
            <a:srgbClr val="0160AF"/>
          </a:solidFill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04495" y="318770"/>
            <a:ext cx="1296035" cy="247650"/>
          </a:xfrm>
        </p:spPr>
        <p:txBody>
          <a:bodyPr anchor="ctr" anchorCtr="0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1" name="Isosceles Triangle 302">
            <a:extLst>
              <a:ext uri="{FF2B5EF4-FFF2-40B4-BE49-F238E27FC236}">
                <a16:creationId xmlns="" xmlns:a16="http://schemas.microsoft.com/office/drawing/2014/main" id="{5E5FE818-0655-497F-A19E-41E70510372E}"/>
              </a:ext>
            </a:extLst>
          </p:cNvPr>
          <p:cNvSpPr/>
          <p:nvPr/>
        </p:nvSpPr>
        <p:spPr>
          <a:xfrm rot="5400000">
            <a:off x="2969021" y="2336923"/>
            <a:ext cx="1981821" cy="648072"/>
          </a:xfrm>
          <a:prstGeom prst="triangle">
            <a:avLst>
              <a:gd name="adj" fmla="val 50683"/>
            </a:avLst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CACA9F3-BD30-42C6-924B-27132CD47528}"/>
              </a:ext>
            </a:extLst>
          </p:cNvPr>
          <p:cNvGrpSpPr/>
          <p:nvPr/>
        </p:nvGrpSpPr>
        <p:grpSpPr>
          <a:xfrm>
            <a:off x="4508481" y="1764561"/>
            <a:ext cx="3470109" cy="375141"/>
            <a:chOff x="4508481" y="1698542"/>
            <a:chExt cx="3470109" cy="375141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67952E8-8338-40A1-9D99-C63273728EFC}"/>
                </a:ext>
              </a:extLst>
            </p:cNvPr>
            <p:cNvGrpSpPr/>
            <p:nvPr/>
          </p:nvGrpSpPr>
          <p:grpSpPr>
            <a:xfrm>
              <a:off x="4508481" y="1708910"/>
              <a:ext cx="364770" cy="364773"/>
              <a:chOff x="4725865" y="4144245"/>
              <a:chExt cx="364770" cy="364773"/>
            </a:xfrm>
          </p:grpSpPr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4725865" y="4144245"/>
                <a:ext cx="364770" cy="364773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zh-CN" altLang="en-US" sz="2399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4" name="Group 82">
                <a:extLst>
                  <a:ext uri="{FF2B5EF4-FFF2-40B4-BE49-F238E27FC236}">
                    <a16:creationId xmlns="" xmlns:a16="http://schemas.microsoft.com/office/drawing/2014/main" id="{FC17FA5C-68E3-4B32-9DD0-D7B331EF736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09256" y="4227934"/>
                <a:ext cx="281379" cy="275650"/>
                <a:chOff x="5686" y="1866"/>
                <a:chExt cx="442" cy="433"/>
              </a:xfrm>
              <a:solidFill>
                <a:schemeClr val="bg1"/>
              </a:solidFill>
            </p:grpSpPr>
            <p:sp>
              <p:nvSpPr>
                <p:cNvPr id="45" name="Freeform 83">
                  <a:extLst>
                    <a:ext uri="{FF2B5EF4-FFF2-40B4-BE49-F238E27FC236}">
                      <a16:creationId xmlns="" xmlns:a16="http://schemas.microsoft.com/office/drawing/2014/main" id="{156595D0-59B2-403A-A7EC-7119D723F0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52" y="2030"/>
                  <a:ext cx="215" cy="209"/>
                </a:xfrm>
                <a:custGeom>
                  <a:avLst/>
                  <a:gdLst>
                    <a:gd name="T0" fmla="*/ 70 w 140"/>
                    <a:gd name="T1" fmla="*/ 140 h 140"/>
                    <a:gd name="T2" fmla="*/ 0 w 140"/>
                    <a:gd name="T3" fmla="*/ 70 h 140"/>
                    <a:gd name="T4" fmla="*/ 70 w 140"/>
                    <a:gd name="T5" fmla="*/ 0 h 140"/>
                    <a:gd name="T6" fmla="*/ 140 w 140"/>
                    <a:gd name="T7" fmla="*/ 70 h 140"/>
                    <a:gd name="T8" fmla="*/ 70 w 140"/>
                    <a:gd name="T9" fmla="*/ 140 h 140"/>
                    <a:gd name="T10" fmla="*/ 70 w 140"/>
                    <a:gd name="T11" fmla="*/ 12 h 140"/>
                    <a:gd name="T12" fmla="*/ 12 w 140"/>
                    <a:gd name="T13" fmla="*/ 70 h 140"/>
                    <a:gd name="T14" fmla="*/ 70 w 140"/>
                    <a:gd name="T15" fmla="*/ 128 h 140"/>
                    <a:gd name="T16" fmla="*/ 128 w 140"/>
                    <a:gd name="T17" fmla="*/ 70 h 140"/>
                    <a:gd name="T18" fmla="*/ 70 w 140"/>
                    <a:gd name="T19" fmla="*/ 1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0" h="140">
                      <a:moveTo>
                        <a:pt x="70" y="140"/>
                      </a:moveTo>
                      <a:cubicBezTo>
                        <a:pt x="31" y="140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40" y="31"/>
                        <a:pt x="140" y="70"/>
                      </a:cubicBezTo>
                      <a:cubicBezTo>
                        <a:pt x="140" y="108"/>
                        <a:pt x="108" y="140"/>
                        <a:pt x="70" y="140"/>
                      </a:cubicBezTo>
                      <a:close/>
                      <a:moveTo>
                        <a:pt x="70" y="12"/>
                      </a:moveTo>
                      <a:cubicBezTo>
                        <a:pt x="38" y="12"/>
                        <a:pt x="12" y="38"/>
                        <a:pt x="12" y="70"/>
                      </a:cubicBezTo>
                      <a:cubicBezTo>
                        <a:pt x="12" y="102"/>
                        <a:pt x="38" y="128"/>
                        <a:pt x="70" y="128"/>
                      </a:cubicBezTo>
                      <a:cubicBezTo>
                        <a:pt x="102" y="128"/>
                        <a:pt x="128" y="102"/>
                        <a:pt x="128" y="70"/>
                      </a:cubicBezTo>
                      <a:cubicBezTo>
                        <a:pt x="128" y="38"/>
                        <a:pt x="102" y="12"/>
                        <a:pt x="7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84">
                  <a:extLst>
                    <a:ext uri="{FF2B5EF4-FFF2-40B4-BE49-F238E27FC236}">
                      <a16:creationId xmlns="" xmlns:a16="http://schemas.microsoft.com/office/drawing/2014/main" id="{BD1A3609-D087-4210-BA4C-F5CD2D2CD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8" y="2191"/>
                  <a:ext cx="110" cy="108"/>
                </a:xfrm>
                <a:custGeom>
                  <a:avLst/>
                  <a:gdLst>
                    <a:gd name="T0" fmla="*/ 66 w 72"/>
                    <a:gd name="T1" fmla="*/ 72 h 72"/>
                    <a:gd name="T2" fmla="*/ 62 w 72"/>
                    <a:gd name="T3" fmla="*/ 70 h 72"/>
                    <a:gd name="T4" fmla="*/ 3 w 72"/>
                    <a:gd name="T5" fmla="*/ 11 h 72"/>
                    <a:gd name="T6" fmla="*/ 3 w 72"/>
                    <a:gd name="T7" fmla="*/ 3 h 72"/>
                    <a:gd name="T8" fmla="*/ 11 w 72"/>
                    <a:gd name="T9" fmla="*/ 3 h 72"/>
                    <a:gd name="T10" fmla="*/ 70 w 72"/>
                    <a:gd name="T11" fmla="*/ 62 h 72"/>
                    <a:gd name="T12" fmla="*/ 70 w 72"/>
                    <a:gd name="T13" fmla="*/ 70 h 72"/>
                    <a:gd name="T14" fmla="*/ 66 w 72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4" y="72"/>
                        <a:pt x="63" y="71"/>
                        <a:pt x="62" y="7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0" y="9"/>
                        <a:pt x="0" y="5"/>
                        <a:pt x="3" y="3"/>
                      </a:cubicBezTo>
                      <a:cubicBezTo>
                        <a:pt x="5" y="0"/>
                        <a:pt x="9" y="0"/>
                        <a:pt x="11" y="3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ubicBezTo>
                        <a:pt x="72" y="64"/>
                        <a:pt x="72" y="68"/>
                        <a:pt x="70" y="70"/>
                      </a:cubicBezTo>
                      <a:cubicBezTo>
                        <a:pt x="69" y="71"/>
                        <a:pt x="67" y="72"/>
                        <a:pt x="66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85">
                  <a:extLst>
                    <a:ext uri="{FF2B5EF4-FFF2-40B4-BE49-F238E27FC236}">
                      <a16:creationId xmlns="" xmlns:a16="http://schemas.microsoft.com/office/drawing/2014/main" id="{059D116A-4B94-4376-999C-E6B9B33F2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6" y="1938"/>
                  <a:ext cx="275" cy="216"/>
                </a:xfrm>
                <a:custGeom>
                  <a:avLst/>
                  <a:gdLst>
                    <a:gd name="T0" fmla="*/ 78 w 180"/>
                    <a:gd name="T1" fmla="*/ 144 h 144"/>
                    <a:gd name="T2" fmla="*/ 6 w 180"/>
                    <a:gd name="T3" fmla="*/ 144 h 144"/>
                    <a:gd name="T4" fmla="*/ 0 w 180"/>
                    <a:gd name="T5" fmla="*/ 138 h 144"/>
                    <a:gd name="T6" fmla="*/ 0 w 180"/>
                    <a:gd name="T7" fmla="*/ 6 h 144"/>
                    <a:gd name="T8" fmla="*/ 6 w 180"/>
                    <a:gd name="T9" fmla="*/ 0 h 144"/>
                    <a:gd name="T10" fmla="*/ 174 w 180"/>
                    <a:gd name="T11" fmla="*/ 0 h 144"/>
                    <a:gd name="T12" fmla="*/ 180 w 180"/>
                    <a:gd name="T13" fmla="*/ 6 h 144"/>
                    <a:gd name="T14" fmla="*/ 180 w 180"/>
                    <a:gd name="T15" fmla="*/ 30 h 144"/>
                    <a:gd name="T16" fmla="*/ 174 w 180"/>
                    <a:gd name="T17" fmla="*/ 36 h 144"/>
                    <a:gd name="T18" fmla="*/ 168 w 180"/>
                    <a:gd name="T19" fmla="*/ 30 h 144"/>
                    <a:gd name="T20" fmla="*/ 168 w 180"/>
                    <a:gd name="T21" fmla="*/ 12 h 144"/>
                    <a:gd name="T22" fmla="*/ 12 w 180"/>
                    <a:gd name="T23" fmla="*/ 12 h 144"/>
                    <a:gd name="T24" fmla="*/ 12 w 180"/>
                    <a:gd name="T25" fmla="*/ 132 h 144"/>
                    <a:gd name="T26" fmla="*/ 78 w 180"/>
                    <a:gd name="T27" fmla="*/ 132 h 144"/>
                    <a:gd name="T28" fmla="*/ 84 w 180"/>
                    <a:gd name="T29" fmla="*/ 138 h 144"/>
                    <a:gd name="T30" fmla="*/ 78 w 180"/>
                    <a:gd name="T31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144">
                      <a:moveTo>
                        <a:pt x="78" y="144"/>
                      </a:moveTo>
                      <a:cubicBezTo>
                        <a:pt x="6" y="144"/>
                        <a:pt x="6" y="144"/>
                        <a:pt x="6" y="144"/>
                      </a:cubicBezTo>
                      <a:cubicBezTo>
                        <a:pt x="3" y="144"/>
                        <a:pt x="0" y="142"/>
                        <a:pt x="0" y="13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78" y="0"/>
                        <a:pt x="180" y="3"/>
                        <a:pt x="180" y="6"/>
                      </a:cubicBezTo>
                      <a:cubicBezTo>
                        <a:pt x="180" y="30"/>
                        <a:pt x="180" y="30"/>
                        <a:pt x="180" y="30"/>
                      </a:cubicBezTo>
                      <a:cubicBezTo>
                        <a:pt x="180" y="34"/>
                        <a:pt x="178" y="36"/>
                        <a:pt x="174" y="36"/>
                      </a:cubicBezTo>
                      <a:cubicBezTo>
                        <a:pt x="171" y="36"/>
                        <a:pt x="168" y="34"/>
                        <a:pt x="168" y="30"/>
                      </a:cubicBezTo>
                      <a:cubicBezTo>
                        <a:pt x="168" y="12"/>
                        <a:pt x="168" y="12"/>
                        <a:pt x="168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32"/>
                        <a:pt x="12" y="132"/>
                        <a:pt x="12" y="132"/>
                      </a:cubicBezTo>
                      <a:cubicBezTo>
                        <a:pt x="78" y="132"/>
                        <a:pt x="78" y="132"/>
                        <a:pt x="78" y="132"/>
                      </a:cubicBezTo>
                      <a:cubicBezTo>
                        <a:pt x="82" y="132"/>
                        <a:pt x="84" y="135"/>
                        <a:pt x="84" y="138"/>
                      </a:cubicBezTo>
                      <a:cubicBezTo>
                        <a:pt x="84" y="142"/>
                        <a:pt x="82" y="144"/>
                        <a:pt x="7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86">
                  <a:extLst>
                    <a:ext uri="{FF2B5EF4-FFF2-40B4-BE49-F238E27FC236}">
                      <a16:creationId xmlns="" xmlns:a16="http://schemas.microsoft.com/office/drawing/2014/main" id="{98190D5D-23C0-45F6-82B6-F92D1C644F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86" y="1866"/>
                  <a:ext cx="277" cy="90"/>
                </a:xfrm>
                <a:custGeom>
                  <a:avLst/>
                  <a:gdLst>
                    <a:gd name="T0" fmla="*/ 174 w 181"/>
                    <a:gd name="T1" fmla="*/ 60 h 60"/>
                    <a:gd name="T2" fmla="*/ 6 w 181"/>
                    <a:gd name="T3" fmla="*/ 60 h 60"/>
                    <a:gd name="T4" fmla="*/ 1 w 181"/>
                    <a:gd name="T5" fmla="*/ 57 h 60"/>
                    <a:gd name="T6" fmla="*/ 2 w 181"/>
                    <a:gd name="T7" fmla="*/ 50 h 60"/>
                    <a:gd name="T8" fmla="*/ 50 w 181"/>
                    <a:gd name="T9" fmla="*/ 2 h 60"/>
                    <a:gd name="T10" fmla="*/ 54 w 181"/>
                    <a:gd name="T11" fmla="*/ 0 h 60"/>
                    <a:gd name="T12" fmla="*/ 126 w 181"/>
                    <a:gd name="T13" fmla="*/ 0 h 60"/>
                    <a:gd name="T14" fmla="*/ 131 w 181"/>
                    <a:gd name="T15" fmla="*/ 2 h 60"/>
                    <a:gd name="T16" fmla="*/ 179 w 181"/>
                    <a:gd name="T17" fmla="*/ 50 h 60"/>
                    <a:gd name="T18" fmla="*/ 180 w 181"/>
                    <a:gd name="T19" fmla="*/ 57 h 60"/>
                    <a:gd name="T20" fmla="*/ 174 w 181"/>
                    <a:gd name="T21" fmla="*/ 60 h 60"/>
                    <a:gd name="T22" fmla="*/ 21 w 181"/>
                    <a:gd name="T23" fmla="*/ 48 h 60"/>
                    <a:gd name="T24" fmla="*/ 160 w 181"/>
                    <a:gd name="T25" fmla="*/ 48 h 60"/>
                    <a:gd name="T26" fmla="*/ 124 w 181"/>
                    <a:gd name="T27" fmla="*/ 12 h 60"/>
                    <a:gd name="T28" fmla="*/ 57 w 181"/>
                    <a:gd name="T29" fmla="*/ 12 h 60"/>
                    <a:gd name="T30" fmla="*/ 21 w 181"/>
                    <a:gd name="T31" fmla="*/ 4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1" h="60">
                      <a:moveTo>
                        <a:pt x="174" y="60"/>
                      </a:move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60"/>
                        <a:pt x="2" y="59"/>
                        <a:pt x="1" y="57"/>
                      </a:cubicBezTo>
                      <a:cubicBezTo>
                        <a:pt x="0" y="55"/>
                        <a:pt x="0" y="52"/>
                        <a:pt x="2" y="50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1" y="1"/>
                        <a:pt x="53" y="0"/>
                        <a:pt x="54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8" y="0"/>
                        <a:pt x="130" y="1"/>
                        <a:pt x="131" y="2"/>
                      </a:cubicBezTo>
                      <a:cubicBezTo>
                        <a:pt x="179" y="50"/>
                        <a:pt x="179" y="50"/>
                        <a:pt x="179" y="50"/>
                      </a:cubicBezTo>
                      <a:cubicBezTo>
                        <a:pt x="180" y="52"/>
                        <a:pt x="181" y="55"/>
                        <a:pt x="180" y="57"/>
                      </a:cubicBezTo>
                      <a:cubicBezTo>
                        <a:pt x="179" y="59"/>
                        <a:pt x="177" y="60"/>
                        <a:pt x="174" y="60"/>
                      </a:cubicBezTo>
                      <a:close/>
                      <a:moveTo>
                        <a:pt x="21" y="48"/>
                      </a:move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24" y="12"/>
                        <a:pt x="124" y="12"/>
                        <a:pt x="124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lnTo>
                        <a:pt x="21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87">
                  <a:extLst>
                    <a:ext uri="{FF2B5EF4-FFF2-40B4-BE49-F238E27FC236}">
                      <a16:creationId xmlns="" xmlns:a16="http://schemas.microsoft.com/office/drawing/2014/main" id="{9EE7DA65-938C-4746-84B5-4742CABAD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4" y="1866"/>
                  <a:ext cx="19" cy="90"/>
                </a:xfrm>
                <a:custGeom>
                  <a:avLst/>
                  <a:gdLst>
                    <a:gd name="T0" fmla="*/ 6 w 12"/>
                    <a:gd name="T1" fmla="*/ 60 h 60"/>
                    <a:gd name="T2" fmla="*/ 0 w 12"/>
                    <a:gd name="T3" fmla="*/ 54 h 60"/>
                    <a:gd name="T4" fmla="*/ 0 w 12"/>
                    <a:gd name="T5" fmla="*/ 6 h 60"/>
                    <a:gd name="T6" fmla="*/ 6 w 12"/>
                    <a:gd name="T7" fmla="*/ 0 h 60"/>
                    <a:gd name="T8" fmla="*/ 12 w 12"/>
                    <a:gd name="T9" fmla="*/ 6 h 60"/>
                    <a:gd name="T10" fmla="*/ 12 w 12"/>
                    <a:gd name="T11" fmla="*/ 54 h 60"/>
                    <a:gd name="T12" fmla="*/ 6 w 12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0">
                      <a:moveTo>
                        <a:pt x="6" y="60"/>
                      </a:moveTo>
                      <a:cubicBezTo>
                        <a:pt x="3" y="60"/>
                        <a:pt x="0" y="58"/>
                        <a:pt x="0" y="5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8"/>
                        <a:pt x="10" y="60"/>
                        <a:pt x="6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3" name="Rectangle 97">
              <a:extLst>
                <a:ext uri="{FF2B5EF4-FFF2-40B4-BE49-F238E27FC236}">
                  <a16:creationId xmlns="" xmlns:a16="http://schemas.microsoft.com/office/drawing/2014/main" id="{AC79E9E5-7621-4340-B3ED-B7102E095417}"/>
                </a:ext>
              </a:extLst>
            </p:cNvPr>
            <p:cNvSpPr/>
            <p:nvPr/>
          </p:nvSpPr>
          <p:spPr>
            <a:xfrm>
              <a:off x="4973819" y="1698542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活动介绍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CB8EB74-2716-44C8-8D38-7765C4BDE9E1}"/>
              </a:ext>
            </a:extLst>
          </p:cNvPr>
          <p:cNvGrpSpPr/>
          <p:nvPr/>
        </p:nvGrpSpPr>
        <p:grpSpPr>
          <a:xfrm>
            <a:off x="4510471" y="2530093"/>
            <a:ext cx="3470109" cy="374537"/>
            <a:chOff x="4508481" y="2587831"/>
            <a:chExt cx="3470109" cy="374537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471D6E22-E2F9-466A-911E-90C3C2D72483}"/>
                </a:ext>
              </a:extLst>
            </p:cNvPr>
            <p:cNvGrpSpPr/>
            <p:nvPr/>
          </p:nvGrpSpPr>
          <p:grpSpPr>
            <a:xfrm>
              <a:off x="4508481" y="2587831"/>
              <a:ext cx="369996" cy="341516"/>
              <a:chOff x="4508693" y="2518264"/>
              <a:chExt cx="369996" cy="341516"/>
            </a:xfrm>
          </p:grpSpPr>
          <p:sp>
            <p:nvSpPr>
              <p:cNvPr id="27" name="椭圆 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508693" y="2518264"/>
                <a:ext cx="369996" cy="341516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zh-CN" altLang="en-US" sz="2399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0" name="Group 68">
                <a:extLst>
                  <a:ext uri="{FF2B5EF4-FFF2-40B4-BE49-F238E27FC236}">
                    <a16:creationId xmlns="" xmlns:a16="http://schemas.microsoft.com/office/drawing/2014/main" id="{0CD92719-78DE-46A3-95C6-E0F297244C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64547" y="2552802"/>
                <a:ext cx="264597" cy="257997"/>
                <a:chOff x="6718" y="647"/>
                <a:chExt cx="441" cy="430"/>
              </a:xfrm>
              <a:solidFill>
                <a:schemeClr val="bg1"/>
              </a:solidFill>
            </p:grpSpPr>
            <p:sp>
              <p:nvSpPr>
                <p:cNvPr id="51" name="Rectangle 69">
                  <a:extLst>
                    <a:ext uri="{FF2B5EF4-FFF2-40B4-BE49-F238E27FC236}">
                      <a16:creationId xmlns="" xmlns:a16="http://schemas.microsoft.com/office/drawing/2014/main" id="{33909E00-2290-4550-A615-EB4387AB4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0" y="737"/>
                  <a:ext cx="18" cy="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70">
                  <a:extLst>
                    <a:ext uri="{FF2B5EF4-FFF2-40B4-BE49-F238E27FC236}">
                      <a16:creationId xmlns="" xmlns:a16="http://schemas.microsoft.com/office/drawing/2014/main" id="{53DFF40E-0A6B-4D04-A250-66D818403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4" y="862"/>
                  <a:ext cx="349" cy="125"/>
                </a:xfrm>
                <a:custGeom>
                  <a:avLst/>
                  <a:gdLst>
                    <a:gd name="T0" fmla="*/ 228 w 228"/>
                    <a:gd name="T1" fmla="*/ 84 h 84"/>
                    <a:gd name="T2" fmla="*/ 216 w 228"/>
                    <a:gd name="T3" fmla="*/ 84 h 84"/>
                    <a:gd name="T4" fmla="*/ 216 w 228"/>
                    <a:gd name="T5" fmla="*/ 78 h 84"/>
                    <a:gd name="T6" fmla="*/ 150 w 228"/>
                    <a:gd name="T7" fmla="*/ 12 h 84"/>
                    <a:gd name="T8" fmla="*/ 78 w 228"/>
                    <a:gd name="T9" fmla="*/ 12 h 84"/>
                    <a:gd name="T10" fmla="*/ 12 w 228"/>
                    <a:gd name="T11" fmla="*/ 78 h 84"/>
                    <a:gd name="T12" fmla="*/ 12 w 228"/>
                    <a:gd name="T13" fmla="*/ 84 h 84"/>
                    <a:gd name="T14" fmla="*/ 0 w 228"/>
                    <a:gd name="T15" fmla="*/ 84 h 84"/>
                    <a:gd name="T16" fmla="*/ 0 w 228"/>
                    <a:gd name="T17" fmla="*/ 78 h 84"/>
                    <a:gd name="T18" fmla="*/ 78 w 228"/>
                    <a:gd name="T19" fmla="*/ 0 h 84"/>
                    <a:gd name="T20" fmla="*/ 150 w 228"/>
                    <a:gd name="T21" fmla="*/ 0 h 84"/>
                    <a:gd name="T22" fmla="*/ 228 w 228"/>
                    <a:gd name="T23" fmla="*/ 78 h 84"/>
                    <a:gd name="T24" fmla="*/ 228 w 228"/>
                    <a:gd name="T2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8" h="84">
                      <a:moveTo>
                        <a:pt x="228" y="84"/>
                      </a:move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78"/>
                        <a:pt x="216" y="78"/>
                        <a:pt x="216" y="78"/>
                      </a:cubicBezTo>
                      <a:cubicBezTo>
                        <a:pt x="216" y="42"/>
                        <a:pt x="187" y="12"/>
                        <a:pt x="150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42" y="12"/>
                        <a:pt x="12" y="42"/>
                        <a:pt x="12" y="78"/>
                      </a:cubicBez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93" y="0"/>
                        <a:pt x="228" y="35"/>
                        <a:pt x="228" y="78"/>
                      </a:cubicBezTo>
                      <a:lnTo>
                        <a:pt x="228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71">
                  <a:extLst>
                    <a:ext uri="{FF2B5EF4-FFF2-40B4-BE49-F238E27FC236}">
                      <a16:creationId xmlns="" xmlns:a16="http://schemas.microsoft.com/office/drawing/2014/main" id="{3B05D980-D03C-4F56-A66A-73272876F4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3" y="647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72">
                  <a:extLst>
                    <a:ext uri="{FF2B5EF4-FFF2-40B4-BE49-F238E27FC236}">
                      <a16:creationId xmlns="" xmlns:a16="http://schemas.microsoft.com/office/drawing/2014/main" id="{BFFD6852-BFFF-4AA1-BFC6-C8A61C7F9B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3" y="970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73">
                  <a:extLst>
                    <a:ext uri="{FF2B5EF4-FFF2-40B4-BE49-F238E27FC236}">
                      <a16:creationId xmlns="" xmlns:a16="http://schemas.microsoft.com/office/drawing/2014/main" id="{115684F7-60E1-4C38-B8BB-4DF4E314CF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18" y="970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74">
                  <a:extLst>
                    <a:ext uri="{FF2B5EF4-FFF2-40B4-BE49-F238E27FC236}">
                      <a16:creationId xmlns="" xmlns:a16="http://schemas.microsoft.com/office/drawing/2014/main" id="{D428D367-6650-4571-A01D-04FC71D8FF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48" y="970"/>
                  <a:ext cx="111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6" name="Rectangle 97">
              <a:extLst>
                <a:ext uri="{FF2B5EF4-FFF2-40B4-BE49-F238E27FC236}">
                  <a16:creationId xmlns="" xmlns:a16="http://schemas.microsoft.com/office/drawing/2014/main" id="{17EBF15E-BDF4-4E08-A72B-82E05FC6162C}"/>
                </a:ext>
              </a:extLst>
            </p:cNvPr>
            <p:cNvSpPr/>
            <p:nvPr/>
          </p:nvSpPr>
          <p:spPr>
            <a:xfrm>
              <a:off x="4973819" y="2587831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指南解读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B4AF964-346B-4E23-9305-1E2B4589205C}"/>
              </a:ext>
            </a:extLst>
          </p:cNvPr>
          <p:cNvGrpSpPr/>
          <p:nvPr/>
        </p:nvGrpSpPr>
        <p:grpSpPr>
          <a:xfrm>
            <a:off x="4512670" y="3291830"/>
            <a:ext cx="3465920" cy="374537"/>
            <a:chOff x="4512670" y="3353567"/>
            <a:chExt cx="3465920" cy="374537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E74463E9-C658-42D3-B38F-AC2BA2A6B12A}"/>
                </a:ext>
              </a:extLst>
            </p:cNvPr>
            <p:cNvGrpSpPr/>
            <p:nvPr/>
          </p:nvGrpSpPr>
          <p:grpSpPr>
            <a:xfrm>
              <a:off x="4512670" y="3356806"/>
              <a:ext cx="364770" cy="364773"/>
              <a:chOff x="4495780" y="3215089"/>
              <a:chExt cx="364770" cy="364773"/>
            </a:xfrm>
          </p:grpSpPr>
          <p:sp>
            <p:nvSpPr>
              <p:cNvPr id="33" name="椭圆 32"/>
              <p:cNvSpPr/>
              <p:nvPr>
                <p:custDataLst>
                  <p:tags r:id="rId2"/>
                </p:custDataLst>
              </p:nvPr>
            </p:nvSpPr>
            <p:spPr>
              <a:xfrm>
                <a:off x="4495780" y="3215089"/>
                <a:ext cx="364770" cy="364773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zh-CN" altLang="en-US" sz="2399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7" name="Group 83">
                <a:extLst>
                  <a:ext uri="{FF2B5EF4-FFF2-40B4-BE49-F238E27FC236}">
                    <a16:creationId xmlns="" xmlns:a16="http://schemas.microsoft.com/office/drawing/2014/main" id="{1FE1A576-F80A-40E5-88F5-51DB88B695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13185" y="3226715"/>
                <a:ext cx="345121" cy="353147"/>
                <a:chOff x="1580" y="1910"/>
                <a:chExt cx="387" cy="396"/>
              </a:xfrm>
              <a:solidFill>
                <a:schemeClr val="bg1"/>
              </a:solidFill>
            </p:grpSpPr>
            <p:sp>
              <p:nvSpPr>
                <p:cNvPr id="58" name="Freeform 84">
                  <a:extLst>
                    <a:ext uri="{FF2B5EF4-FFF2-40B4-BE49-F238E27FC236}">
                      <a16:creationId xmlns="" xmlns:a16="http://schemas.microsoft.com/office/drawing/2014/main" id="{76717E27-86F3-4F4A-9643-B20E872D5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5" y="1982"/>
                  <a:ext cx="238" cy="252"/>
                </a:xfrm>
                <a:custGeom>
                  <a:avLst/>
                  <a:gdLst>
                    <a:gd name="T0" fmla="*/ 0 w 156"/>
                    <a:gd name="T1" fmla="*/ 78 h 169"/>
                    <a:gd name="T2" fmla="*/ 54 w 156"/>
                    <a:gd name="T3" fmla="*/ 163 h 169"/>
                    <a:gd name="T4" fmla="*/ 96 w 156"/>
                    <a:gd name="T5" fmla="*/ 169 h 169"/>
                    <a:gd name="T6" fmla="*/ 102 w 156"/>
                    <a:gd name="T7" fmla="*/ 153 h 169"/>
                    <a:gd name="T8" fmla="*/ 78 w 156"/>
                    <a:gd name="T9" fmla="*/ 0 h 169"/>
                    <a:gd name="T10" fmla="*/ 90 w 156"/>
                    <a:gd name="T11" fmla="*/ 148 h 169"/>
                    <a:gd name="T12" fmla="*/ 66 w 156"/>
                    <a:gd name="T13" fmla="*/ 157 h 169"/>
                    <a:gd name="T14" fmla="*/ 61 w 156"/>
                    <a:gd name="T15" fmla="*/ 142 h 169"/>
                    <a:gd name="T16" fmla="*/ 63 w 156"/>
                    <a:gd name="T17" fmla="*/ 133 h 169"/>
                    <a:gd name="T18" fmla="*/ 67 w 156"/>
                    <a:gd name="T19" fmla="*/ 110 h 169"/>
                    <a:gd name="T20" fmla="*/ 58 w 156"/>
                    <a:gd name="T21" fmla="*/ 89 h 169"/>
                    <a:gd name="T22" fmla="*/ 53 w 156"/>
                    <a:gd name="T23" fmla="*/ 78 h 169"/>
                    <a:gd name="T24" fmla="*/ 56 w 156"/>
                    <a:gd name="T25" fmla="*/ 67 h 169"/>
                    <a:gd name="T26" fmla="*/ 55 w 156"/>
                    <a:gd name="T27" fmla="*/ 57 h 169"/>
                    <a:gd name="T28" fmla="*/ 82 w 156"/>
                    <a:gd name="T29" fmla="*/ 44 h 169"/>
                    <a:gd name="T30" fmla="*/ 99 w 156"/>
                    <a:gd name="T31" fmla="*/ 67 h 169"/>
                    <a:gd name="T32" fmla="*/ 102 w 156"/>
                    <a:gd name="T33" fmla="*/ 78 h 169"/>
                    <a:gd name="T34" fmla="*/ 102 w 156"/>
                    <a:gd name="T35" fmla="*/ 83 h 169"/>
                    <a:gd name="T36" fmla="*/ 92 w 156"/>
                    <a:gd name="T37" fmla="*/ 105 h 169"/>
                    <a:gd name="T38" fmla="*/ 89 w 156"/>
                    <a:gd name="T39" fmla="*/ 127 h 169"/>
                    <a:gd name="T40" fmla="*/ 105 w 156"/>
                    <a:gd name="T41" fmla="*/ 138 h 169"/>
                    <a:gd name="T42" fmla="*/ 118 w 156"/>
                    <a:gd name="T43" fmla="*/ 131 h 169"/>
                    <a:gd name="T44" fmla="*/ 100 w 156"/>
                    <a:gd name="T45" fmla="*/ 114 h 169"/>
                    <a:gd name="T46" fmla="*/ 114 w 156"/>
                    <a:gd name="T47" fmla="*/ 80 h 169"/>
                    <a:gd name="T48" fmla="*/ 111 w 156"/>
                    <a:gd name="T49" fmla="*/ 69 h 169"/>
                    <a:gd name="T50" fmla="*/ 82 w 156"/>
                    <a:gd name="T51" fmla="*/ 33 h 169"/>
                    <a:gd name="T52" fmla="*/ 44 w 156"/>
                    <a:gd name="T53" fmla="*/ 49 h 169"/>
                    <a:gd name="T54" fmla="*/ 43 w 156"/>
                    <a:gd name="T55" fmla="*/ 71 h 169"/>
                    <a:gd name="T56" fmla="*/ 46 w 156"/>
                    <a:gd name="T57" fmla="*/ 93 h 169"/>
                    <a:gd name="T58" fmla="*/ 55 w 156"/>
                    <a:gd name="T59" fmla="*/ 123 h 169"/>
                    <a:gd name="T60" fmla="*/ 12 w 156"/>
                    <a:gd name="T61" fmla="*/ 78 h 169"/>
                    <a:gd name="T62" fmla="*/ 144 w 156"/>
                    <a:gd name="T63" fmla="*/ 78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169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8"/>
                      </a:cubicBezTo>
                      <a:cubicBezTo>
                        <a:pt x="0" y="112"/>
                        <a:pt x="22" y="142"/>
                        <a:pt x="54" y="153"/>
                      </a:cubicBezTo>
                      <a:cubicBezTo>
                        <a:pt x="54" y="163"/>
                        <a:pt x="54" y="163"/>
                        <a:pt x="54" y="163"/>
                      </a:cubicBezTo>
                      <a:cubicBezTo>
                        <a:pt x="54" y="166"/>
                        <a:pt x="56" y="169"/>
                        <a:pt x="60" y="169"/>
                      </a:cubicBezTo>
                      <a:cubicBezTo>
                        <a:pt x="96" y="169"/>
                        <a:pt x="96" y="169"/>
                        <a:pt x="96" y="169"/>
                      </a:cubicBezTo>
                      <a:cubicBezTo>
                        <a:pt x="99" y="169"/>
                        <a:pt x="102" y="166"/>
                        <a:pt x="102" y="163"/>
                      </a:cubicBezTo>
                      <a:cubicBezTo>
                        <a:pt x="102" y="153"/>
                        <a:pt x="102" y="153"/>
                        <a:pt x="102" y="153"/>
                      </a:cubicBezTo>
                      <a:cubicBezTo>
                        <a:pt x="134" y="142"/>
                        <a:pt x="156" y="112"/>
                        <a:pt x="156" y="78"/>
                      </a:cubicBezTo>
                      <a:cubicBezTo>
                        <a:pt x="156" y="35"/>
                        <a:pt x="121" y="0"/>
                        <a:pt x="78" y="0"/>
                      </a:cubicBezTo>
                      <a:close/>
                      <a:moveTo>
                        <a:pt x="94" y="142"/>
                      </a:moveTo>
                      <a:cubicBezTo>
                        <a:pt x="92" y="143"/>
                        <a:pt x="90" y="145"/>
                        <a:pt x="90" y="148"/>
                      </a:cubicBezTo>
                      <a:cubicBezTo>
                        <a:pt x="90" y="157"/>
                        <a:pt x="90" y="157"/>
                        <a:pt x="90" y="157"/>
                      </a:cubicBezTo>
                      <a:cubicBezTo>
                        <a:pt x="66" y="157"/>
                        <a:pt x="66" y="157"/>
                        <a:pt x="66" y="157"/>
                      </a:cubicBezTo>
                      <a:cubicBezTo>
                        <a:pt x="66" y="148"/>
                        <a:pt x="66" y="148"/>
                        <a:pt x="66" y="148"/>
                      </a:cubicBezTo>
                      <a:cubicBezTo>
                        <a:pt x="66" y="145"/>
                        <a:pt x="64" y="143"/>
                        <a:pt x="61" y="142"/>
                      </a:cubicBezTo>
                      <a:cubicBezTo>
                        <a:pt x="57" y="141"/>
                        <a:pt x="54" y="140"/>
                        <a:pt x="50" y="138"/>
                      </a:cubicBezTo>
                      <a:cubicBezTo>
                        <a:pt x="54" y="136"/>
                        <a:pt x="59" y="135"/>
                        <a:pt x="63" y="133"/>
                      </a:cubicBezTo>
                      <a:cubicBezTo>
                        <a:pt x="65" y="132"/>
                        <a:pt x="67" y="130"/>
                        <a:pt x="67" y="127"/>
                      </a:cubicBezTo>
                      <a:cubicBezTo>
                        <a:pt x="67" y="110"/>
                        <a:pt x="67" y="110"/>
                        <a:pt x="67" y="110"/>
                      </a:cubicBezTo>
                      <a:cubicBezTo>
                        <a:pt x="67" y="108"/>
                        <a:pt x="65" y="106"/>
                        <a:pt x="63" y="105"/>
                      </a:cubicBezTo>
                      <a:cubicBezTo>
                        <a:pt x="63" y="105"/>
                        <a:pt x="58" y="102"/>
                        <a:pt x="58" y="89"/>
                      </a:cubicBezTo>
                      <a:cubicBezTo>
                        <a:pt x="58" y="86"/>
                        <a:pt x="56" y="84"/>
                        <a:pt x="54" y="84"/>
                      </a:cubicBezTo>
                      <a:cubicBezTo>
                        <a:pt x="53" y="83"/>
                        <a:pt x="52" y="80"/>
                        <a:pt x="53" y="78"/>
                      </a:cubicBezTo>
                      <a:cubicBezTo>
                        <a:pt x="56" y="78"/>
                        <a:pt x="58" y="75"/>
                        <a:pt x="58" y="72"/>
                      </a:cubicBezTo>
                      <a:cubicBezTo>
                        <a:pt x="58" y="71"/>
                        <a:pt x="58" y="69"/>
                        <a:pt x="56" y="67"/>
                      </a:cubicBezTo>
                      <a:cubicBezTo>
                        <a:pt x="54" y="60"/>
                        <a:pt x="53" y="58"/>
                        <a:pt x="53" y="57"/>
                      </a:cubicBezTo>
                      <a:cubicBezTo>
                        <a:pt x="54" y="57"/>
                        <a:pt x="54" y="57"/>
                        <a:pt x="55" y="57"/>
                      </a:cubicBezTo>
                      <a:cubicBezTo>
                        <a:pt x="58" y="58"/>
                        <a:pt x="61" y="56"/>
                        <a:pt x="62" y="53"/>
                      </a:cubicBezTo>
                      <a:cubicBezTo>
                        <a:pt x="63" y="48"/>
                        <a:pt x="72" y="44"/>
                        <a:pt x="82" y="44"/>
                      </a:cubicBezTo>
                      <a:cubicBezTo>
                        <a:pt x="92" y="44"/>
                        <a:pt x="100" y="48"/>
                        <a:pt x="102" y="53"/>
                      </a:cubicBezTo>
                      <a:cubicBezTo>
                        <a:pt x="103" y="58"/>
                        <a:pt x="100" y="64"/>
                        <a:pt x="99" y="67"/>
                      </a:cubicBezTo>
                      <a:cubicBezTo>
                        <a:pt x="98" y="69"/>
                        <a:pt x="97" y="71"/>
                        <a:pt x="97" y="72"/>
                      </a:cubicBezTo>
                      <a:cubicBezTo>
                        <a:pt x="97" y="75"/>
                        <a:pt x="100" y="78"/>
                        <a:pt x="102" y="78"/>
                      </a:cubicBezTo>
                      <a:cubicBezTo>
                        <a:pt x="103" y="78"/>
                        <a:pt x="103" y="79"/>
                        <a:pt x="103" y="79"/>
                      </a:cubicBezTo>
                      <a:cubicBezTo>
                        <a:pt x="103" y="81"/>
                        <a:pt x="102" y="82"/>
                        <a:pt x="102" y="83"/>
                      </a:cubicBezTo>
                      <a:cubicBezTo>
                        <a:pt x="99" y="84"/>
                        <a:pt x="97" y="86"/>
                        <a:pt x="97" y="89"/>
                      </a:cubicBezTo>
                      <a:cubicBezTo>
                        <a:pt x="97" y="101"/>
                        <a:pt x="93" y="104"/>
                        <a:pt x="92" y="105"/>
                      </a:cubicBezTo>
                      <a:cubicBezTo>
                        <a:pt x="90" y="106"/>
                        <a:pt x="89" y="108"/>
                        <a:pt x="89" y="110"/>
                      </a:cubicBezTo>
                      <a:cubicBezTo>
                        <a:pt x="89" y="127"/>
                        <a:pt x="89" y="127"/>
                        <a:pt x="89" y="127"/>
                      </a:cubicBezTo>
                      <a:cubicBezTo>
                        <a:pt x="89" y="130"/>
                        <a:pt x="90" y="132"/>
                        <a:pt x="92" y="133"/>
                      </a:cubicBezTo>
                      <a:cubicBezTo>
                        <a:pt x="97" y="135"/>
                        <a:pt x="101" y="136"/>
                        <a:pt x="105" y="138"/>
                      </a:cubicBezTo>
                      <a:cubicBezTo>
                        <a:pt x="102" y="140"/>
                        <a:pt x="98" y="141"/>
                        <a:pt x="94" y="142"/>
                      </a:cubicBezTo>
                      <a:close/>
                      <a:moveTo>
                        <a:pt x="118" y="131"/>
                      </a:moveTo>
                      <a:cubicBezTo>
                        <a:pt x="112" y="128"/>
                        <a:pt x="106" y="126"/>
                        <a:pt x="100" y="123"/>
                      </a:cubicBezTo>
                      <a:cubicBezTo>
                        <a:pt x="100" y="114"/>
                        <a:pt x="100" y="114"/>
                        <a:pt x="100" y="114"/>
                      </a:cubicBezTo>
                      <a:cubicBezTo>
                        <a:pt x="104" y="111"/>
                        <a:pt x="108" y="105"/>
                        <a:pt x="109" y="93"/>
                      </a:cubicBezTo>
                      <a:cubicBezTo>
                        <a:pt x="112" y="90"/>
                        <a:pt x="114" y="85"/>
                        <a:pt x="114" y="80"/>
                      </a:cubicBezTo>
                      <a:cubicBezTo>
                        <a:pt x="114" y="76"/>
                        <a:pt x="114" y="74"/>
                        <a:pt x="112" y="71"/>
                      </a:cubicBezTo>
                      <a:cubicBezTo>
                        <a:pt x="112" y="71"/>
                        <a:pt x="111" y="70"/>
                        <a:pt x="111" y="69"/>
                      </a:cubicBezTo>
                      <a:cubicBezTo>
                        <a:pt x="113" y="65"/>
                        <a:pt x="115" y="57"/>
                        <a:pt x="113" y="50"/>
                      </a:cubicBezTo>
                      <a:cubicBezTo>
                        <a:pt x="110" y="37"/>
                        <a:pt x="94" y="33"/>
                        <a:pt x="82" y="33"/>
                      </a:cubicBezTo>
                      <a:cubicBezTo>
                        <a:pt x="71" y="33"/>
                        <a:pt x="58" y="36"/>
                        <a:pt x="53" y="45"/>
                      </a:cubicBezTo>
                      <a:cubicBezTo>
                        <a:pt x="49" y="45"/>
                        <a:pt x="46" y="46"/>
                        <a:pt x="44" y="49"/>
                      </a:cubicBezTo>
                      <a:cubicBezTo>
                        <a:pt x="39" y="55"/>
                        <a:pt x="42" y="64"/>
                        <a:pt x="45" y="69"/>
                      </a:cubicBezTo>
                      <a:cubicBezTo>
                        <a:pt x="44" y="70"/>
                        <a:pt x="44" y="71"/>
                        <a:pt x="43" y="71"/>
                      </a:cubicBezTo>
                      <a:cubicBezTo>
                        <a:pt x="42" y="74"/>
                        <a:pt x="41" y="77"/>
                        <a:pt x="41" y="80"/>
                      </a:cubicBezTo>
                      <a:cubicBezTo>
                        <a:pt x="41" y="85"/>
                        <a:pt x="43" y="90"/>
                        <a:pt x="46" y="93"/>
                      </a:cubicBezTo>
                      <a:cubicBezTo>
                        <a:pt x="47" y="105"/>
                        <a:pt x="51" y="111"/>
                        <a:pt x="55" y="114"/>
                      </a:cubicBezTo>
                      <a:cubicBezTo>
                        <a:pt x="55" y="123"/>
                        <a:pt x="55" y="123"/>
                        <a:pt x="55" y="123"/>
                      </a:cubicBezTo>
                      <a:cubicBezTo>
                        <a:pt x="49" y="126"/>
                        <a:pt x="43" y="128"/>
                        <a:pt x="38" y="131"/>
                      </a:cubicBezTo>
                      <a:cubicBezTo>
                        <a:pt x="22" y="119"/>
                        <a:pt x="12" y="100"/>
                        <a:pt x="12" y="78"/>
                      </a:cubicBezTo>
                      <a:cubicBezTo>
                        <a:pt x="12" y="42"/>
                        <a:pt x="41" y="12"/>
                        <a:pt x="78" y="12"/>
                      </a:cubicBezTo>
                      <a:cubicBezTo>
                        <a:pt x="114" y="12"/>
                        <a:pt x="144" y="42"/>
                        <a:pt x="144" y="78"/>
                      </a:cubicBezTo>
                      <a:cubicBezTo>
                        <a:pt x="144" y="100"/>
                        <a:pt x="134" y="119"/>
                        <a:pt x="118" y="1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85">
                  <a:extLst>
                    <a:ext uri="{FF2B5EF4-FFF2-40B4-BE49-F238E27FC236}">
                      <a16:creationId xmlns="" xmlns:a16="http://schemas.microsoft.com/office/drawing/2014/main" id="{62667909-FE0F-4AA9-93FC-CA8EEB643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6" y="2288"/>
                  <a:ext cx="36" cy="18"/>
                </a:xfrm>
                <a:custGeom>
                  <a:avLst/>
                  <a:gdLst>
                    <a:gd name="T0" fmla="*/ 18 w 24"/>
                    <a:gd name="T1" fmla="*/ 0 h 12"/>
                    <a:gd name="T2" fmla="*/ 6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8 w 24"/>
                    <a:gd name="T9" fmla="*/ 12 h 12"/>
                    <a:gd name="T10" fmla="*/ 24 w 24"/>
                    <a:gd name="T11" fmla="*/ 6 h 12"/>
                    <a:gd name="T12" fmla="*/ 18 w 2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2">
                      <a:moveTo>
                        <a:pt x="1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21" y="12"/>
                        <a:pt x="24" y="9"/>
                        <a:pt x="24" y="6"/>
                      </a:cubicBezTo>
                      <a:cubicBezTo>
                        <a:pt x="24" y="2"/>
                        <a:pt x="21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86">
                  <a:extLst>
                    <a:ext uri="{FF2B5EF4-FFF2-40B4-BE49-F238E27FC236}">
                      <a16:creationId xmlns="" xmlns:a16="http://schemas.microsoft.com/office/drawing/2014/main" id="{2E6E514B-4186-4947-A2BE-3797F32F4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" y="2252"/>
                  <a:ext cx="74" cy="18"/>
                </a:xfrm>
                <a:custGeom>
                  <a:avLst/>
                  <a:gdLst>
                    <a:gd name="T0" fmla="*/ 42 w 48"/>
                    <a:gd name="T1" fmla="*/ 0 h 12"/>
                    <a:gd name="T2" fmla="*/ 6 w 48"/>
                    <a:gd name="T3" fmla="*/ 0 h 12"/>
                    <a:gd name="T4" fmla="*/ 0 w 48"/>
                    <a:gd name="T5" fmla="*/ 6 h 12"/>
                    <a:gd name="T6" fmla="*/ 6 w 48"/>
                    <a:gd name="T7" fmla="*/ 12 h 12"/>
                    <a:gd name="T8" fmla="*/ 42 w 48"/>
                    <a:gd name="T9" fmla="*/ 12 h 12"/>
                    <a:gd name="T10" fmla="*/ 48 w 48"/>
                    <a:gd name="T11" fmla="*/ 6 h 12"/>
                    <a:gd name="T12" fmla="*/ 42 w 48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2">
                      <a:moveTo>
                        <a:pt x="4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5" y="12"/>
                        <a:pt x="48" y="9"/>
                        <a:pt x="48" y="6"/>
                      </a:cubicBezTo>
                      <a:cubicBezTo>
                        <a:pt x="48" y="2"/>
                        <a:pt x="45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87">
                  <a:extLst>
                    <a:ext uri="{FF2B5EF4-FFF2-40B4-BE49-F238E27FC236}">
                      <a16:creationId xmlns="" xmlns:a16="http://schemas.microsoft.com/office/drawing/2014/main" id="{AF4739A1-1E4B-45EC-856E-9E8FBD8C0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1910"/>
                  <a:ext cx="18" cy="54"/>
                </a:xfrm>
                <a:custGeom>
                  <a:avLst/>
                  <a:gdLst>
                    <a:gd name="T0" fmla="*/ 6 w 12"/>
                    <a:gd name="T1" fmla="*/ 36 h 36"/>
                    <a:gd name="T2" fmla="*/ 12 w 12"/>
                    <a:gd name="T3" fmla="*/ 30 h 36"/>
                    <a:gd name="T4" fmla="*/ 12 w 12"/>
                    <a:gd name="T5" fmla="*/ 6 h 36"/>
                    <a:gd name="T6" fmla="*/ 6 w 12"/>
                    <a:gd name="T7" fmla="*/ 0 h 36"/>
                    <a:gd name="T8" fmla="*/ 0 w 12"/>
                    <a:gd name="T9" fmla="*/ 6 h 36"/>
                    <a:gd name="T10" fmla="*/ 0 w 12"/>
                    <a:gd name="T11" fmla="*/ 30 h 36"/>
                    <a:gd name="T12" fmla="*/ 6 w 12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6">
                      <a:moveTo>
                        <a:pt x="6" y="36"/>
                      </a:moveTo>
                      <a:cubicBezTo>
                        <a:pt x="9" y="36"/>
                        <a:pt x="12" y="34"/>
                        <a:pt x="12" y="3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4"/>
                        <a:pt x="2" y="36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88">
                  <a:extLst>
                    <a:ext uri="{FF2B5EF4-FFF2-40B4-BE49-F238E27FC236}">
                      <a16:creationId xmlns="" xmlns:a16="http://schemas.microsoft.com/office/drawing/2014/main" id="{2607613C-D894-43E1-B6E0-76A56C692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2089"/>
                  <a:ext cx="55" cy="18"/>
                </a:xfrm>
                <a:custGeom>
                  <a:avLst/>
                  <a:gdLst>
                    <a:gd name="T0" fmla="*/ 30 w 36"/>
                    <a:gd name="T1" fmla="*/ 0 h 12"/>
                    <a:gd name="T2" fmla="*/ 6 w 36"/>
                    <a:gd name="T3" fmla="*/ 0 h 12"/>
                    <a:gd name="T4" fmla="*/ 0 w 36"/>
                    <a:gd name="T5" fmla="*/ 6 h 12"/>
                    <a:gd name="T6" fmla="*/ 6 w 36"/>
                    <a:gd name="T7" fmla="*/ 12 h 12"/>
                    <a:gd name="T8" fmla="*/ 30 w 36"/>
                    <a:gd name="T9" fmla="*/ 12 h 12"/>
                    <a:gd name="T10" fmla="*/ 36 w 36"/>
                    <a:gd name="T11" fmla="*/ 6 h 12"/>
                    <a:gd name="T12" fmla="*/ 30 w 3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2">
                      <a:moveTo>
                        <a:pt x="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3" y="12"/>
                        <a:pt x="36" y="10"/>
                        <a:pt x="36" y="6"/>
                      </a:cubicBezTo>
                      <a:cubicBezTo>
                        <a:pt x="36" y="3"/>
                        <a:pt x="33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89">
                  <a:extLst>
                    <a:ext uri="{FF2B5EF4-FFF2-40B4-BE49-F238E27FC236}">
                      <a16:creationId xmlns="" xmlns:a16="http://schemas.microsoft.com/office/drawing/2014/main" id="{17969EEE-7F90-4134-B4C8-A55544E0F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2089"/>
                  <a:ext cx="55" cy="18"/>
                </a:xfrm>
                <a:custGeom>
                  <a:avLst/>
                  <a:gdLst>
                    <a:gd name="T0" fmla="*/ 30 w 36"/>
                    <a:gd name="T1" fmla="*/ 0 h 12"/>
                    <a:gd name="T2" fmla="*/ 6 w 36"/>
                    <a:gd name="T3" fmla="*/ 0 h 12"/>
                    <a:gd name="T4" fmla="*/ 0 w 36"/>
                    <a:gd name="T5" fmla="*/ 6 h 12"/>
                    <a:gd name="T6" fmla="*/ 6 w 36"/>
                    <a:gd name="T7" fmla="*/ 12 h 12"/>
                    <a:gd name="T8" fmla="*/ 30 w 36"/>
                    <a:gd name="T9" fmla="*/ 12 h 12"/>
                    <a:gd name="T10" fmla="*/ 36 w 36"/>
                    <a:gd name="T11" fmla="*/ 6 h 12"/>
                    <a:gd name="T12" fmla="*/ 30 w 3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2">
                      <a:moveTo>
                        <a:pt x="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4" y="12"/>
                        <a:pt x="36" y="10"/>
                        <a:pt x="36" y="6"/>
                      </a:cubicBezTo>
                      <a:cubicBezTo>
                        <a:pt x="36" y="3"/>
                        <a:pt x="34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90">
                  <a:extLst>
                    <a:ext uri="{FF2B5EF4-FFF2-40B4-BE49-F238E27FC236}">
                      <a16:creationId xmlns="" xmlns:a16="http://schemas.microsoft.com/office/drawing/2014/main" id="{A18F2E01-2D34-49CB-9080-ABCD59BBBC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1949"/>
                  <a:ext cx="58" cy="57"/>
                </a:xfrm>
                <a:custGeom>
                  <a:avLst/>
                  <a:gdLst>
                    <a:gd name="T0" fmla="*/ 27 w 38"/>
                    <a:gd name="T1" fmla="*/ 37 h 38"/>
                    <a:gd name="T2" fmla="*/ 32 w 38"/>
                    <a:gd name="T3" fmla="*/ 38 h 38"/>
                    <a:gd name="T4" fmla="*/ 36 w 38"/>
                    <a:gd name="T5" fmla="*/ 37 h 38"/>
                    <a:gd name="T6" fmla="*/ 36 w 38"/>
                    <a:gd name="T7" fmla="*/ 28 h 38"/>
                    <a:gd name="T8" fmla="*/ 10 w 38"/>
                    <a:gd name="T9" fmla="*/ 3 h 38"/>
                    <a:gd name="T10" fmla="*/ 2 w 38"/>
                    <a:gd name="T11" fmla="*/ 3 h 38"/>
                    <a:gd name="T12" fmla="*/ 2 w 38"/>
                    <a:gd name="T13" fmla="*/ 11 h 38"/>
                    <a:gd name="T14" fmla="*/ 27 w 38"/>
                    <a:gd name="T15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8">
                      <a:moveTo>
                        <a:pt x="27" y="37"/>
                      </a:moveTo>
                      <a:cubicBezTo>
                        <a:pt x="29" y="38"/>
                        <a:pt x="30" y="38"/>
                        <a:pt x="32" y="38"/>
                      </a:cubicBezTo>
                      <a:cubicBezTo>
                        <a:pt x="33" y="38"/>
                        <a:pt x="35" y="38"/>
                        <a:pt x="36" y="37"/>
                      </a:cubicBezTo>
                      <a:cubicBezTo>
                        <a:pt x="38" y="34"/>
                        <a:pt x="38" y="31"/>
                        <a:pt x="36" y="28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8" y="0"/>
                        <a:pt x="4" y="0"/>
                        <a:pt x="2" y="3"/>
                      </a:cubicBezTo>
                      <a:cubicBezTo>
                        <a:pt x="0" y="5"/>
                        <a:pt x="0" y="9"/>
                        <a:pt x="2" y="11"/>
                      </a:cubicBezTo>
                      <a:lnTo>
                        <a:pt x="27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91">
                  <a:extLst>
                    <a:ext uri="{FF2B5EF4-FFF2-40B4-BE49-F238E27FC236}">
                      <a16:creationId xmlns="" xmlns:a16="http://schemas.microsoft.com/office/drawing/2014/main" id="{5C04A77B-BB3E-4A81-8105-A7D108CE7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7" y="1949"/>
                  <a:ext cx="60" cy="57"/>
                </a:xfrm>
                <a:custGeom>
                  <a:avLst/>
                  <a:gdLst>
                    <a:gd name="T0" fmla="*/ 7 w 39"/>
                    <a:gd name="T1" fmla="*/ 38 h 38"/>
                    <a:gd name="T2" fmla="*/ 11 w 39"/>
                    <a:gd name="T3" fmla="*/ 37 h 38"/>
                    <a:gd name="T4" fmla="*/ 36 w 39"/>
                    <a:gd name="T5" fmla="*/ 11 h 38"/>
                    <a:gd name="T6" fmla="*/ 36 w 39"/>
                    <a:gd name="T7" fmla="*/ 3 h 38"/>
                    <a:gd name="T8" fmla="*/ 28 w 39"/>
                    <a:gd name="T9" fmla="*/ 3 h 38"/>
                    <a:gd name="T10" fmla="*/ 2 w 39"/>
                    <a:gd name="T11" fmla="*/ 28 h 38"/>
                    <a:gd name="T12" fmla="*/ 2 w 39"/>
                    <a:gd name="T13" fmla="*/ 37 h 38"/>
                    <a:gd name="T14" fmla="*/ 7 w 39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8">
                      <a:moveTo>
                        <a:pt x="7" y="38"/>
                      </a:moveTo>
                      <a:cubicBezTo>
                        <a:pt x="8" y="38"/>
                        <a:pt x="10" y="38"/>
                        <a:pt x="11" y="37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9" y="9"/>
                        <a:pt x="39" y="5"/>
                        <a:pt x="36" y="3"/>
                      </a:cubicBezTo>
                      <a:cubicBezTo>
                        <a:pt x="34" y="0"/>
                        <a:pt x="30" y="0"/>
                        <a:pt x="28" y="3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31"/>
                        <a:pt x="0" y="34"/>
                        <a:pt x="2" y="37"/>
                      </a:cubicBezTo>
                      <a:cubicBezTo>
                        <a:pt x="4" y="38"/>
                        <a:pt x="5" y="38"/>
                        <a:pt x="7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7" name="Rectangle 97">
              <a:extLst>
                <a:ext uri="{FF2B5EF4-FFF2-40B4-BE49-F238E27FC236}">
                  <a16:creationId xmlns="" xmlns:a16="http://schemas.microsoft.com/office/drawing/2014/main" id="{F376B1CC-2455-4FA1-9BB9-4C3A6D560EB2}"/>
                </a:ext>
              </a:extLst>
            </p:cNvPr>
            <p:cNvSpPr/>
            <p:nvPr/>
          </p:nvSpPr>
          <p:spPr>
            <a:xfrm>
              <a:off x="4973819" y="3353567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活动注意事项</a:t>
              </a:r>
              <a:endPara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8834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1" y="270532"/>
            <a:ext cx="1449411" cy="225801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活动注意事项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115" name="组合 114">
            <a:extLst>
              <a:ext uri="{FF2B5EF4-FFF2-40B4-BE49-F238E27FC236}">
                <a16:creationId xmlns="" xmlns:a16="http://schemas.microsoft.com/office/drawing/2014/main" id="{3F98CCFF-9452-4678-9FF1-C3BA3B53BA72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116" name="矩形 115">
              <a:extLst>
                <a:ext uri="{FF2B5EF4-FFF2-40B4-BE49-F238E27FC236}">
                  <a16:creationId xmlns="" xmlns:a16="http://schemas.microsoft.com/office/drawing/2014/main" id="{DAD6FF9B-E503-4C64-A564-D2A39A3B4C24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="" xmlns:a16="http://schemas.microsoft.com/office/drawing/2014/main" id="{4A8C7BB8-2796-49D0-AB04-0CFF78A3F5DA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9EC25D9C-515B-4840-A16C-0E567A266A9A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="" xmlns:a16="http://schemas.microsoft.com/office/drawing/2014/main" id="{1A79161D-5C69-4CE8-95DD-7D994023B33E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="" xmlns:a16="http://schemas.microsoft.com/office/drawing/2014/main" id="{A835198F-9B18-465E-B137-92FBCFAFA9B1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5" name="矩形 124">
            <a:extLst>
              <a:ext uri="{FF2B5EF4-FFF2-40B4-BE49-F238E27FC236}">
                <a16:creationId xmlns="" xmlns:a16="http://schemas.microsoft.com/office/drawing/2014/main" id="{7A505A46-DB4F-4B5C-9B0F-8771E1FE967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sp>
        <p:nvSpPr>
          <p:cNvPr id="79" name="Rectangle 31">
            <a:extLst>
              <a:ext uri="{FF2B5EF4-FFF2-40B4-BE49-F238E27FC236}">
                <a16:creationId xmlns="" xmlns:a16="http://schemas.microsoft.com/office/drawing/2014/main" id="{70489BF0-9CEA-475F-8CA8-4485E2C1D5DF}"/>
              </a:ext>
            </a:extLst>
          </p:cNvPr>
          <p:cNvSpPr/>
          <p:nvPr/>
        </p:nvSpPr>
        <p:spPr>
          <a:xfrm>
            <a:off x="387835" y="564541"/>
            <a:ext cx="8046640" cy="4350678"/>
          </a:xfrm>
          <a:prstGeom prst="rect">
            <a:avLst/>
          </a:prstGeom>
          <a:ln w="19050">
            <a:solidFill>
              <a:srgbClr val="016AC4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rgbClr val="016A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</a:t>
            </a:r>
            <a:endParaRPr lang="en-US" altLang="zh-CN" sz="1600" b="1" dirty="0">
              <a:solidFill>
                <a:srgbClr val="016A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2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指南发布：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2019-11-28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关注活动网站或央馆网站相关文件）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现场活动通知发布：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月左右。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各省报送时间：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200"/>
              </a:lnSpc>
              <a:buAutoNum type="arabicParenBoth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数字创作、程序设计项目为：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2020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4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月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日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-2020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4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月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30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日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200"/>
              </a:lnSpc>
              <a:buAutoNum type="arabicParenBoth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创客、机器人、人工智能项目为：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2020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5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月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日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-2020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5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月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30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  <a:p>
            <a:pPr algn="just">
              <a:lnSpc>
                <a:spcPts val="2200"/>
              </a:lnSpc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活动组织：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由各级电教部门统一组织，不接受个人报名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rgbClr val="016A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指南内容</a:t>
            </a:r>
            <a:endParaRPr lang="en-US" altLang="zh-CN" sz="1600" b="1" dirty="0">
              <a:solidFill>
                <a:srgbClr val="016A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注意事项：指南中各项目细节，包括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当年度主题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、报送要求、形态界定、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现场活动形式、现场需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自带笔记本电脑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  <a:p>
            <a:pPr marL="342900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rgbClr val="016A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现场活动</a:t>
            </a:r>
            <a:endParaRPr lang="en-US" altLang="zh-CN" sz="1600" b="1" dirty="0">
              <a:solidFill>
                <a:srgbClr val="016A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现场活动时间：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年暑假期间。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证书发放：不发放获奖证书，根据活动参与情况发放参与证书。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61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7544" y="124644"/>
            <a:ext cx="3816424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6A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03C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3518"/>
            <a:ext cx="2381187" cy="2887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1600" y="2859782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54B0"/>
                </a:solidFill>
              </a:rPr>
              <a:t>活动</a:t>
            </a:r>
            <a:r>
              <a:rPr lang="zh-CN" altLang="zh-CN" sz="1600" b="1" dirty="0">
                <a:solidFill>
                  <a:srgbClr val="0054B0"/>
                </a:solidFill>
              </a:rPr>
              <a:t>组委会办公室：</a:t>
            </a:r>
            <a:endParaRPr lang="en-US" altLang="zh-CN" sz="1600" b="1" dirty="0">
              <a:solidFill>
                <a:srgbClr val="0054B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54B0"/>
                </a:solidFill>
              </a:rPr>
              <a:t>        </a:t>
            </a:r>
            <a:r>
              <a:rPr lang="zh-CN" altLang="zh-CN" sz="1600" dirty="0">
                <a:solidFill>
                  <a:srgbClr val="0054B0"/>
                </a:solidFill>
              </a:rPr>
              <a:t>中央电化教育馆 项目部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rgbClr val="0054B0"/>
                </a:solidFill>
              </a:rPr>
              <a:t>电</a:t>
            </a:r>
            <a:r>
              <a:rPr lang="en-US" altLang="zh-CN" sz="1600" b="1" dirty="0">
                <a:solidFill>
                  <a:srgbClr val="0054B0"/>
                </a:solidFill>
              </a:rPr>
              <a:t>  </a:t>
            </a:r>
            <a:r>
              <a:rPr lang="zh-CN" altLang="zh-CN" sz="1600" b="1" dirty="0">
                <a:solidFill>
                  <a:srgbClr val="0054B0"/>
                </a:solidFill>
              </a:rPr>
              <a:t>话：</a:t>
            </a:r>
            <a:r>
              <a:rPr lang="en-US" altLang="zh-CN" sz="1600" dirty="0">
                <a:solidFill>
                  <a:srgbClr val="0054B0"/>
                </a:solidFill>
              </a:rPr>
              <a:t>010-66490951</a:t>
            </a:r>
            <a:r>
              <a:rPr lang="en-US" altLang="zh-CN" sz="1600" b="1" dirty="0">
                <a:solidFill>
                  <a:srgbClr val="0054B0"/>
                </a:solidFill>
              </a:rPr>
              <a:t> </a:t>
            </a:r>
            <a:endParaRPr lang="zh-CN" altLang="zh-CN" sz="1600" dirty="0">
              <a:solidFill>
                <a:srgbClr val="0054B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54B0"/>
                </a:solidFill>
              </a:rPr>
              <a:t>E-MAIL</a:t>
            </a:r>
            <a:r>
              <a:rPr lang="zh-CN" altLang="zh-CN" sz="1600" b="1" dirty="0">
                <a:solidFill>
                  <a:srgbClr val="0054B0"/>
                </a:solidFill>
              </a:rPr>
              <a:t>：</a:t>
            </a:r>
            <a:r>
              <a:rPr lang="en-US" altLang="zh-CN" sz="1600" dirty="0">
                <a:solidFill>
                  <a:srgbClr val="0054B0"/>
                </a:solidFill>
              </a:rPr>
              <a:t>xmb@moe.edu.cn</a:t>
            </a:r>
            <a:endParaRPr lang="zh-CN" altLang="zh-CN" sz="1600" dirty="0">
              <a:solidFill>
                <a:srgbClr val="0054B0"/>
              </a:solidFill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E7ABB0A-7EE9-4EA4-A614-6C892CFA148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16" name="矩形 15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7D2A23D6-613D-44AB-A188-82FD8A5041DD}"/>
              </a:ext>
            </a:extLst>
          </p:cNvPr>
          <p:cNvGrpSpPr/>
          <p:nvPr/>
        </p:nvGrpSpPr>
        <p:grpSpPr>
          <a:xfrm>
            <a:off x="-1970164" y="-1117848"/>
            <a:ext cx="1968298" cy="1039528"/>
            <a:chOff x="385198" y="845866"/>
            <a:chExt cx="1968298" cy="1039528"/>
          </a:xfrm>
        </p:grpSpPr>
        <p:sp>
          <p:nvSpPr>
            <p:cNvPr id="120" name="Rounded Rectangle 9">
              <a:extLst>
                <a:ext uri="{FF2B5EF4-FFF2-40B4-BE49-F238E27FC236}">
                  <a16:creationId xmlns="" xmlns:a16="http://schemas.microsoft.com/office/drawing/2014/main" id="{35EA641F-D51E-45F2-8B27-037DCEDB53B4}"/>
                </a:ext>
              </a:extLst>
            </p:cNvPr>
            <p:cNvSpPr/>
            <p:nvPr/>
          </p:nvSpPr>
          <p:spPr>
            <a:xfrm>
              <a:off x="426803" y="913406"/>
              <a:ext cx="1926693" cy="850511"/>
            </a:xfrm>
            <a:prstGeom prst="roundRect">
              <a:avLst>
                <a:gd name="adj" fmla="val 3826"/>
              </a:avLst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1" name="Rectangle 189">
              <a:extLst>
                <a:ext uri="{FF2B5EF4-FFF2-40B4-BE49-F238E27FC236}">
                  <a16:creationId xmlns="" xmlns:a16="http://schemas.microsoft.com/office/drawing/2014/main" id="{7300D5E9-9E71-41CB-9EB8-FB2E3A9CD993}"/>
                </a:ext>
              </a:extLst>
            </p:cNvPr>
            <p:cNvSpPr/>
            <p:nvPr/>
          </p:nvSpPr>
          <p:spPr>
            <a:xfrm>
              <a:off x="385198" y="845866"/>
              <a:ext cx="1885947" cy="10395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电脑活动</a:t>
              </a:r>
              <a:endParaRPr 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443F36F-5940-4E1C-B0B3-072760ADA3C9}"/>
              </a:ext>
            </a:extLst>
          </p:cNvPr>
          <p:cNvGrpSpPr/>
          <p:nvPr/>
        </p:nvGrpSpPr>
        <p:grpSpPr>
          <a:xfrm>
            <a:off x="2752084" y="589087"/>
            <a:ext cx="3639832" cy="2341878"/>
            <a:chOff x="2665934" y="411510"/>
            <a:chExt cx="3639832" cy="2341878"/>
          </a:xfrm>
        </p:grpSpPr>
        <p:sp>
          <p:nvSpPr>
            <p:cNvPr id="37" name="Isosceles Triangle 302">
              <a:extLst>
                <a:ext uri="{FF2B5EF4-FFF2-40B4-BE49-F238E27FC236}">
                  <a16:creationId xmlns="" xmlns:a16="http://schemas.microsoft.com/office/drawing/2014/main" id="{C4FDAEA7-EE40-43CE-8B69-E6356D73878A}"/>
                </a:ext>
              </a:extLst>
            </p:cNvPr>
            <p:cNvSpPr/>
            <p:nvPr/>
          </p:nvSpPr>
          <p:spPr>
            <a:xfrm>
              <a:off x="2665934" y="472915"/>
              <a:ext cx="3639832" cy="2280473"/>
            </a:xfrm>
            <a:prstGeom prst="triangle">
              <a:avLst>
                <a:gd name="adj" fmla="val 50489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Rectangle 97">
              <a:extLst>
                <a:ext uri="{FF2B5EF4-FFF2-40B4-BE49-F238E27FC236}">
                  <a16:creationId xmlns="" xmlns:a16="http://schemas.microsoft.com/office/drawing/2014/main" id="{CAB9CE6B-4722-41DB-9EA6-A9F97B96F4C1}"/>
                </a:ext>
              </a:extLst>
            </p:cNvPr>
            <p:cNvSpPr/>
            <p:nvPr/>
          </p:nvSpPr>
          <p:spPr>
            <a:xfrm>
              <a:off x="3384840" y="411510"/>
              <a:ext cx="2135592" cy="3745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电脑活动、伴我成长！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97">
              <a:extLst>
                <a:ext uri="{FF2B5EF4-FFF2-40B4-BE49-F238E27FC236}">
                  <a16:creationId xmlns="" xmlns:a16="http://schemas.microsoft.com/office/drawing/2014/main" id="{C5EABB2B-CB12-404A-9A10-E24CA3CB01F4}"/>
                </a:ext>
              </a:extLst>
            </p:cNvPr>
            <p:cNvSpPr/>
            <p:nvPr/>
          </p:nvSpPr>
          <p:spPr>
            <a:xfrm>
              <a:off x="3229510" y="943994"/>
              <a:ext cx="2512365" cy="3745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 探索创新、成就梦想！ 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="" xmlns:a16="http://schemas.microsoft.com/office/drawing/2014/main" id="{FC76A156-7A8E-4B45-96B1-0B8F47A359C0}"/>
                </a:ext>
              </a:extLst>
            </p:cNvPr>
            <p:cNvSpPr/>
            <p:nvPr/>
          </p:nvSpPr>
          <p:spPr>
            <a:xfrm>
              <a:off x="3103243" y="1476478"/>
              <a:ext cx="2764901" cy="3745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 20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年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20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届、初心不改！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97">
              <a:extLst>
                <a:ext uri="{FF2B5EF4-FFF2-40B4-BE49-F238E27FC236}">
                  <a16:creationId xmlns="" xmlns:a16="http://schemas.microsoft.com/office/drawing/2014/main" id="{EA7D9F24-9768-4A55-B560-2923A3123696}"/>
                </a:ext>
              </a:extLst>
            </p:cNvPr>
            <p:cNvSpPr/>
            <p:nvPr/>
          </p:nvSpPr>
          <p:spPr>
            <a:xfrm>
              <a:off x="2922716" y="2008962"/>
              <a:ext cx="3161452" cy="3745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  2020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、新时代、新精彩！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40FD11E-9568-44E8-A7AE-D8E810CFE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60" y="3121322"/>
            <a:ext cx="2514990" cy="1682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B200574C-A56C-4EDD-BF15-D8E0A620BE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0"/>
          <a:stretch/>
        </p:blipFill>
        <p:spPr>
          <a:xfrm>
            <a:off x="3326825" y="3126321"/>
            <a:ext cx="2527977" cy="1677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45940A44-E4F4-4BA4-9768-1038579914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/>
          <a:stretch/>
        </p:blipFill>
        <p:spPr>
          <a:xfrm>
            <a:off x="601648" y="3106466"/>
            <a:ext cx="2627508" cy="169753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36">
            <a:extLst>
              <a:ext uri="{FF2B5EF4-FFF2-40B4-BE49-F238E27FC236}">
                <a16:creationId xmlns="" xmlns:a16="http://schemas.microsoft.com/office/drawing/2014/main" id="{54351734-21FC-49A1-B9E9-A4F0A10D73A6}"/>
              </a:ext>
            </a:extLst>
          </p:cNvPr>
          <p:cNvGrpSpPr>
            <a:grpSpLocks/>
          </p:cNvGrpSpPr>
          <p:nvPr/>
        </p:nvGrpSpPr>
        <p:grpSpPr bwMode="auto">
          <a:xfrm>
            <a:off x="2662909" y="1524774"/>
            <a:ext cx="274320" cy="182880"/>
            <a:chOff x="3246637" y="2558266"/>
            <a:chExt cx="883575" cy="616450"/>
          </a:xfrm>
        </p:grpSpPr>
        <p:sp>
          <p:nvSpPr>
            <p:cNvPr id="58" name="Chevron 33">
              <a:extLst>
                <a:ext uri="{FF2B5EF4-FFF2-40B4-BE49-F238E27FC236}">
                  <a16:creationId xmlns="" xmlns:a16="http://schemas.microsoft.com/office/drawing/2014/main" id="{CB5D5F35-1E0A-4623-B19B-7253F4D7480F}"/>
                </a:ext>
              </a:extLst>
            </p:cNvPr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9" name="Chevron 34">
              <a:extLst>
                <a:ext uri="{FF2B5EF4-FFF2-40B4-BE49-F238E27FC236}">
                  <a16:creationId xmlns="" xmlns:a16="http://schemas.microsoft.com/office/drawing/2014/main" id="{F22E6022-EC45-4981-8EE7-755C937EC7EC}"/>
                </a:ext>
              </a:extLst>
            </p:cNvPr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0" name="Chevron 35">
              <a:extLst>
                <a:ext uri="{FF2B5EF4-FFF2-40B4-BE49-F238E27FC236}">
                  <a16:creationId xmlns="" xmlns:a16="http://schemas.microsoft.com/office/drawing/2014/main" id="{79402614-46B7-487C-B263-2EA15C137729}"/>
                </a:ext>
              </a:extLst>
            </p:cNvPr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1" name="Group 36">
            <a:extLst>
              <a:ext uri="{FF2B5EF4-FFF2-40B4-BE49-F238E27FC236}">
                <a16:creationId xmlns="" xmlns:a16="http://schemas.microsoft.com/office/drawing/2014/main" id="{1E5E5A0F-4F0F-43ED-84B8-3C37D57BA59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100910" y="1563639"/>
            <a:ext cx="274320" cy="182880"/>
            <a:chOff x="3246637" y="2558266"/>
            <a:chExt cx="883575" cy="616450"/>
          </a:xfrm>
        </p:grpSpPr>
        <p:sp>
          <p:nvSpPr>
            <p:cNvPr id="62" name="Chevron 33">
              <a:extLst>
                <a:ext uri="{FF2B5EF4-FFF2-40B4-BE49-F238E27FC236}">
                  <a16:creationId xmlns="" xmlns:a16="http://schemas.microsoft.com/office/drawing/2014/main" id="{516524F8-786D-45F9-BC00-07905851D7FE}"/>
                </a:ext>
              </a:extLst>
            </p:cNvPr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3" name="Chevron 34">
              <a:extLst>
                <a:ext uri="{FF2B5EF4-FFF2-40B4-BE49-F238E27FC236}">
                  <a16:creationId xmlns="" xmlns:a16="http://schemas.microsoft.com/office/drawing/2014/main" id="{35BA2F92-7595-4D21-933A-32A8C2BECE3F}"/>
                </a:ext>
              </a:extLst>
            </p:cNvPr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4" name="Chevron 35">
              <a:extLst>
                <a:ext uri="{FF2B5EF4-FFF2-40B4-BE49-F238E27FC236}">
                  <a16:creationId xmlns="" xmlns:a16="http://schemas.microsoft.com/office/drawing/2014/main" id="{1B5CADE7-A2C5-4052-8AD0-387351B209BC}"/>
                </a:ext>
              </a:extLst>
            </p:cNvPr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8" name="Ribbon: Curved and Tilted Up 13">
            <a:extLst>
              <a:ext uri="{FF2B5EF4-FFF2-40B4-BE49-F238E27FC236}">
                <a16:creationId xmlns="" xmlns:a16="http://schemas.microsoft.com/office/drawing/2014/main" id="{2E4E3597-30E8-48A4-8DD2-8F2376F5D669}"/>
              </a:ext>
            </a:extLst>
          </p:cNvPr>
          <p:cNvSpPr/>
          <p:nvPr/>
        </p:nvSpPr>
        <p:spPr>
          <a:xfrm rot="21394319">
            <a:off x="101883" y="1253564"/>
            <a:ext cx="2521132" cy="742122"/>
          </a:xfrm>
          <a:prstGeom prst="ellipseRibbon2">
            <a:avLst>
              <a:gd name="adj1" fmla="val 25000"/>
              <a:gd name="adj2" fmla="val 66840"/>
              <a:gd name="adj3" fmla="val 12500"/>
            </a:avLst>
          </a:prstGeom>
          <a:noFill/>
          <a:ln w="12700">
            <a:solidFill>
              <a:srgbClr val="005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电脑活动</a:t>
            </a:r>
          </a:p>
        </p:txBody>
      </p:sp>
      <p:sp>
        <p:nvSpPr>
          <p:cNvPr id="39" name="Ribbon: Curved and Tilted Up 13">
            <a:extLst>
              <a:ext uri="{FF2B5EF4-FFF2-40B4-BE49-F238E27FC236}">
                <a16:creationId xmlns="" xmlns:a16="http://schemas.microsoft.com/office/drawing/2014/main" id="{46B73526-B30E-4ECE-883B-A93678E8774B}"/>
              </a:ext>
            </a:extLst>
          </p:cNvPr>
          <p:cNvSpPr/>
          <p:nvPr/>
        </p:nvSpPr>
        <p:spPr>
          <a:xfrm rot="171494">
            <a:off x="6439598" y="1253564"/>
            <a:ext cx="2521132" cy="742122"/>
          </a:xfrm>
          <a:prstGeom prst="ellipseRibbon2">
            <a:avLst>
              <a:gd name="adj1" fmla="val 25000"/>
              <a:gd name="adj2" fmla="val 66840"/>
              <a:gd name="adj3" fmla="val 12500"/>
            </a:avLst>
          </a:prstGeom>
          <a:noFill/>
          <a:ln w="12700">
            <a:solidFill>
              <a:srgbClr val="005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2000-2019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">
            <a:extLst>
              <a:ext uri="{FF2B5EF4-FFF2-40B4-BE49-F238E27FC236}">
                <a16:creationId xmlns="" xmlns:a16="http://schemas.microsoft.com/office/drawing/2014/main" id="{57E37542-0D3D-4219-A37B-ABA5C605F329}"/>
              </a:ext>
            </a:extLst>
          </p:cNvPr>
          <p:cNvSpPr txBox="1">
            <a:spLocks/>
          </p:cNvSpPr>
          <p:nvPr/>
        </p:nvSpPr>
        <p:spPr>
          <a:xfrm>
            <a:off x="179512" y="270533"/>
            <a:ext cx="1296144" cy="20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71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46E8D0C-7867-415F-B2F3-5A8986E63F3B}"/>
              </a:ext>
            </a:extLst>
          </p:cNvPr>
          <p:cNvGrpSpPr/>
          <p:nvPr/>
        </p:nvGrpSpPr>
        <p:grpSpPr>
          <a:xfrm>
            <a:off x="0" y="4842864"/>
            <a:ext cx="9216008" cy="321174"/>
            <a:chOff x="0" y="4842864"/>
            <a:chExt cx="9216008" cy="321174"/>
          </a:xfrm>
        </p:grpSpPr>
        <p:sp>
          <p:nvSpPr>
            <p:cNvPr id="16" name="矩形 15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865877" y="4842864"/>
              <a:ext cx="108234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kern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中央电化教育馆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271C9C1E-B122-48F1-A89A-7C2CD36818F0}"/>
              </a:ext>
            </a:extLst>
          </p:cNvPr>
          <p:cNvGrpSpPr/>
          <p:nvPr/>
        </p:nvGrpSpPr>
        <p:grpSpPr>
          <a:xfrm>
            <a:off x="107504" y="562856"/>
            <a:ext cx="3166638" cy="4268145"/>
            <a:chOff x="157741" y="501469"/>
            <a:chExt cx="3322426" cy="4371498"/>
          </a:xfrm>
        </p:grpSpPr>
        <p:sp>
          <p:nvSpPr>
            <p:cNvPr id="22" name="Rounded Rectangle 9">
              <a:extLst>
                <a:ext uri="{FF2B5EF4-FFF2-40B4-BE49-F238E27FC236}">
                  <a16:creationId xmlns="" xmlns:a16="http://schemas.microsoft.com/office/drawing/2014/main" id="{D01DAAD9-4021-43C6-835B-633CC9AFD1E2}"/>
                </a:ext>
              </a:extLst>
            </p:cNvPr>
            <p:cNvSpPr/>
            <p:nvPr/>
          </p:nvSpPr>
          <p:spPr>
            <a:xfrm>
              <a:off x="157741" y="727918"/>
              <a:ext cx="3322426" cy="4145049"/>
            </a:xfrm>
            <a:prstGeom prst="roundRect">
              <a:avLst>
                <a:gd name="adj" fmla="val 3826"/>
              </a:avLst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Rectangle 189">
              <a:extLst>
                <a:ext uri="{FF2B5EF4-FFF2-40B4-BE49-F238E27FC236}">
                  <a16:creationId xmlns="" xmlns:a16="http://schemas.microsoft.com/office/drawing/2014/main" id="{3AD28A1C-CECA-4FE2-A43E-8586EF630D60}"/>
                </a:ext>
              </a:extLst>
            </p:cNvPr>
            <p:cNvSpPr/>
            <p:nvPr/>
          </p:nvSpPr>
          <p:spPr>
            <a:xfrm>
              <a:off x="1023238" y="501469"/>
              <a:ext cx="1552908" cy="385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品牌赛事活动</a:t>
              </a:r>
              <a:endParaRPr 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24" name="Rectangle 189">
            <a:extLst>
              <a:ext uri="{FF2B5EF4-FFF2-40B4-BE49-F238E27FC236}">
                <a16:creationId xmlns="" xmlns:a16="http://schemas.microsoft.com/office/drawing/2014/main" id="{BFE675F4-97A9-4E7B-8739-34C5FDE7259B}"/>
              </a:ext>
            </a:extLst>
          </p:cNvPr>
          <p:cNvSpPr/>
          <p:nvPr/>
        </p:nvSpPr>
        <p:spPr>
          <a:xfrm>
            <a:off x="999684" y="4528690"/>
            <a:ext cx="1296144" cy="257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……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889CF80-8614-4F14-9C7A-650DBF3F4FF1}"/>
              </a:ext>
            </a:extLst>
          </p:cNvPr>
          <p:cNvGrpSpPr/>
          <p:nvPr/>
        </p:nvGrpSpPr>
        <p:grpSpPr>
          <a:xfrm>
            <a:off x="213219" y="1055777"/>
            <a:ext cx="2942178" cy="3472913"/>
            <a:chOff x="144017" y="903335"/>
            <a:chExt cx="3228849" cy="3684639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890E4533-291E-47B4-86A5-AB304B445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370"/>
            <a:stretch/>
          </p:blipFill>
          <p:spPr>
            <a:xfrm>
              <a:off x="144017" y="903335"/>
              <a:ext cx="2885112" cy="13546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93B6B1BC-2BBF-4B05-9218-BF8A664D7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808" y="2070868"/>
              <a:ext cx="2971040" cy="13546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4AA26BC9-CFED-4F20-A835-EC596080B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826" y="3161364"/>
              <a:ext cx="2971040" cy="14266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5EF27027-74DB-40D8-AAD4-AFC00CB7C7FE}"/>
              </a:ext>
            </a:extLst>
          </p:cNvPr>
          <p:cNvGrpSpPr/>
          <p:nvPr/>
        </p:nvGrpSpPr>
        <p:grpSpPr>
          <a:xfrm>
            <a:off x="3233638" y="2571750"/>
            <a:ext cx="1005404" cy="787879"/>
            <a:chOff x="4616272" y="3802419"/>
            <a:chExt cx="1005404" cy="787879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1075CB4D-285D-4E94-8141-A9AE19D1FCD4}"/>
                </a:ext>
              </a:extLst>
            </p:cNvPr>
            <p:cNvGrpSpPr/>
            <p:nvPr/>
          </p:nvGrpSpPr>
          <p:grpSpPr>
            <a:xfrm rot="16200000">
              <a:off x="4923664" y="3649129"/>
              <a:ext cx="390620" cy="697199"/>
              <a:chOff x="8896642" y="3161298"/>
              <a:chExt cx="326356" cy="61713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5" name="Arrow: Chevron 55">
                <a:extLst>
                  <a:ext uri="{FF2B5EF4-FFF2-40B4-BE49-F238E27FC236}">
                    <a16:creationId xmlns="" xmlns:a16="http://schemas.microsoft.com/office/drawing/2014/main" id="{CA484A02-EBC8-492B-88EA-250EAD2B2E99}"/>
                  </a:ext>
                </a:extLst>
              </p:cNvPr>
              <p:cNvSpPr/>
              <p:nvPr/>
            </p:nvSpPr>
            <p:spPr>
              <a:xfrm rot="5400000">
                <a:off x="8951139" y="3506578"/>
                <a:ext cx="217362" cy="326356"/>
              </a:xfrm>
              <a:prstGeom prst="chevron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16AC4"/>
                  </a:highlight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Arrow: Chevron 56">
                <a:extLst>
                  <a:ext uri="{FF2B5EF4-FFF2-40B4-BE49-F238E27FC236}">
                    <a16:creationId xmlns="" xmlns:a16="http://schemas.microsoft.com/office/drawing/2014/main" id="{A3FDC6A9-2BAB-412D-B954-8F2A8E157DA5}"/>
                  </a:ext>
                </a:extLst>
              </p:cNvPr>
              <p:cNvSpPr/>
              <p:nvPr/>
            </p:nvSpPr>
            <p:spPr>
              <a:xfrm rot="5400000">
                <a:off x="8951139" y="3306689"/>
                <a:ext cx="217362" cy="326356"/>
              </a:xfrm>
              <a:prstGeom prst="chevron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16AC4"/>
                  </a:highlight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Arrow: Chevron 57">
                <a:extLst>
                  <a:ext uri="{FF2B5EF4-FFF2-40B4-BE49-F238E27FC236}">
                    <a16:creationId xmlns="" xmlns:a16="http://schemas.microsoft.com/office/drawing/2014/main" id="{DCBB0DA2-506F-4808-B43E-A5503EED8774}"/>
                  </a:ext>
                </a:extLst>
              </p:cNvPr>
              <p:cNvSpPr/>
              <p:nvPr/>
            </p:nvSpPr>
            <p:spPr>
              <a:xfrm rot="5400000">
                <a:off x="8951139" y="3106801"/>
                <a:ext cx="217362" cy="326356"/>
              </a:xfrm>
              <a:prstGeom prst="chevron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16AC4"/>
                  </a:highlight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8" name="TextBox 51">
              <a:extLst>
                <a:ext uri="{FF2B5EF4-FFF2-40B4-BE49-F238E27FC236}">
                  <a16:creationId xmlns="" xmlns:a16="http://schemas.microsoft.com/office/drawing/2014/main" id="{558C79C3-BF8C-4F0A-8615-4EEC7B6A2405}"/>
                </a:ext>
              </a:extLst>
            </p:cNvPr>
            <p:cNvSpPr txBox="1"/>
            <p:nvPr/>
          </p:nvSpPr>
          <p:spPr>
            <a:xfrm>
              <a:off x="4616272" y="4251744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54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转型升级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7159C7AC-E36C-4AC7-B8E6-2E5DED240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709" y="915566"/>
            <a:ext cx="4099575" cy="2275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6F9765D-7220-4F3D-855D-2E345E818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507" y="1348679"/>
            <a:ext cx="4416493" cy="1942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ounded Rectangle 9">
            <a:extLst>
              <a:ext uri="{FF2B5EF4-FFF2-40B4-BE49-F238E27FC236}">
                <a16:creationId xmlns="" xmlns:a16="http://schemas.microsoft.com/office/drawing/2014/main" id="{8DAEA841-E0FD-44D4-A9DE-4ACED1B19B7C}"/>
              </a:ext>
            </a:extLst>
          </p:cNvPr>
          <p:cNvSpPr/>
          <p:nvPr/>
        </p:nvSpPr>
        <p:spPr>
          <a:xfrm>
            <a:off x="4159479" y="786983"/>
            <a:ext cx="4788746" cy="4044018"/>
          </a:xfrm>
          <a:prstGeom prst="roundRect">
            <a:avLst>
              <a:gd name="adj" fmla="val 3826"/>
            </a:avLst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Rectangle 189">
            <a:extLst>
              <a:ext uri="{FF2B5EF4-FFF2-40B4-BE49-F238E27FC236}">
                <a16:creationId xmlns="" xmlns:a16="http://schemas.microsoft.com/office/drawing/2014/main" id="{997977ED-C3ED-413C-B95D-A188F8C7BB8E}"/>
              </a:ext>
            </a:extLst>
          </p:cNvPr>
          <p:cNvSpPr/>
          <p:nvPr/>
        </p:nvSpPr>
        <p:spPr>
          <a:xfrm>
            <a:off x="5345597" y="519195"/>
            <a:ext cx="2733700" cy="385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师生信息素养提升实践活动</a:t>
            </a:r>
            <a:endParaRPr 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F78615B8-60BF-4A85-9834-FAA931930048}"/>
              </a:ext>
            </a:extLst>
          </p:cNvPr>
          <p:cNvGrpSpPr/>
          <p:nvPr/>
        </p:nvGrpSpPr>
        <p:grpSpPr>
          <a:xfrm>
            <a:off x="4480545" y="3411962"/>
            <a:ext cx="4111267" cy="1272502"/>
            <a:chOff x="4480545" y="3411962"/>
            <a:chExt cx="4111267" cy="1272502"/>
          </a:xfrm>
        </p:grpSpPr>
        <p:sp>
          <p:nvSpPr>
            <p:cNvPr id="164" name="Rectangle 97">
              <a:extLst>
                <a:ext uri="{FF2B5EF4-FFF2-40B4-BE49-F238E27FC236}">
                  <a16:creationId xmlns="" xmlns:a16="http://schemas.microsoft.com/office/drawing/2014/main" id="{6E0411D6-A7D1-4AA5-A7CF-4BAC833D134F}"/>
                </a:ext>
              </a:extLst>
            </p:cNvPr>
            <p:cNvSpPr/>
            <p:nvPr/>
          </p:nvSpPr>
          <p:spPr>
            <a:xfrm>
              <a:off x="5071721" y="3545143"/>
              <a:ext cx="1348218" cy="408690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重展示</a:t>
              </a:r>
            </a:p>
          </p:txBody>
        </p:sp>
        <p:grpSp>
          <p:nvGrpSpPr>
            <p:cNvPr id="70" name="组合 15">
              <a:extLst>
                <a:ext uri="{FF2B5EF4-FFF2-40B4-BE49-F238E27FC236}">
                  <a16:creationId xmlns="" xmlns:a16="http://schemas.microsoft.com/office/drawing/2014/main" id="{F75681D9-17C4-45C4-9BC3-9772E258C150}"/>
                </a:ext>
              </a:extLst>
            </p:cNvPr>
            <p:cNvGrpSpPr/>
            <p:nvPr/>
          </p:nvGrpSpPr>
          <p:grpSpPr>
            <a:xfrm>
              <a:off x="7332180" y="3559026"/>
              <a:ext cx="1259632" cy="1090011"/>
              <a:chOff x="5540376" y="1543050"/>
              <a:chExt cx="1108075" cy="1068387"/>
            </a:xfrm>
            <a:solidFill>
              <a:srgbClr val="424953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="" xmlns:a16="http://schemas.microsoft.com/office/drawing/2014/main" id="{BF82899E-2B08-4352-B1A5-C97FD59088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3976" y="1754187"/>
                <a:ext cx="244475" cy="488950"/>
              </a:xfrm>
              <a:custGeom>
                <a:avLst/>
                <a:gdLst>
                  <a:gd name="T0" fmla="*/ 92 w 140"/>
                  <a:gd name="T1" fmla="*/ 3 h 280"/>
                  <a:gd name="T2" fmla="*/ 79 w 140"/>
                  <a:gd name="T3" fmla="*/ 50 h 280"/>
                  <a:gd name="T4" fmla="*/ 76 w 140"/>
                  <a:gd name="T5" fmla="*/ 12 h 280"/>
                  <a:gd name="T6" fmla="*/ 68 w 140"/>
                  <a:gd name="T7" fmla="*/ 8 h 280"/>
                  <a:gd name="T8" fmla="*/ 67 w 140"/>
                  <a:gd name="T9" fmla="*/ 16 h 280"/>
                  <a:gd name="T10" fmla="*/ 62 w 140"/>
                  <a:gd name="T11" fmla="*/ 50 h 280"/>
                  <a:gd name="T12" fmla="*/ 48 w 140"/>
                  <a:gd name="T13" fmla="*/ 3 h 280"/>
                  <a:gd name="T14" fmla="*/ 7 w 140"/>
                  <a:gd name="T15" fmla="*/ 117 h 280"/>
                  <a:gd name="T16" fmla="*/ 21 w 140"/>
                  <a:gd name="T17" fmla="*/ 40 h 280"/>
                  <a:gd name="T18" fmla="*/ 26 w 140"/>
                  <a:gd name="T19" fmla="*/ 82 h 280"/>
                  <a:gd name="T20" fmla="*/ 29 w 140"/>
                  <a:gd name="T21" fmla="*/ 124 h 280"/>
                  <a:gd name="T22" fmla="*/ 36 w 140"/>
                  <a:gd name="T23" fmla="*/ 167 h 280"/>
                  <a:gd name="T24" fmla="*/ 30 w 140"/>
                  <a:gd name="T25" fmla="*/ 165 h 280"/>
                  <a:gd name="T26" fmla="*/ 40 w 140"/>
                  <a:gd name="T27" fmla="*/ 211 h 280"/>
                  <a:gd name="T28" fmla="*/ 71 w 140"/>
                  <a:gd name="T29" fmla="*/ 263 h 280"/>
                  <a:gd name="T30" fmla="*/ 134 w 140"/>
                  <a:gd name="T31" fmla="*/ 280 h 280"/>
                  <a:gd name="T32" fmla="*/ 107 w 140"/>
                  <a:gd name="T33" fmla="*/ 258 h 280"/>
                  <a:gd name="T34" fmla="*/ 109 w 140"/>
                  <a:gd name="T35" fmla="*/ 213 h 280"/>
                  <a:gd name="T36" fmla="*/ 135 w 140"/>
                  <a:gd name="T37" fmla="*/ 195 h 280"/>
                  <a:gd name="T38" fmla="*/ 98 w 140"/>
                  <a:gd name="T39" fmla="*/ 210 h 280"/>
                  <a:gd name="T40" fmla="*/ 108 w 140"/>
                  <a:gd name="T41" fmla="*/ 124 h 280"/>
                  <a:gd name="T42" fmla="*/ 111 w 140"/>
                  <a:gd name="T43" fmla="*/ 96 h 280"/>
                  <a:gd name="T44" fmla="*/ 115 w 140"/>
                  <a:gd name="T45" fmla="*/ 43 h 280"/>
                  <a:gd name="T46" fmla="*/ 116 w 140"/>
                  <a:gd name="T47" fmla="*/ 120 h 280"/>
                  <a:gd name="T48" fmla="*/ 139 w 140"/>
                  <a:gd name="T49" fmla="*/ 22 h 280"/>
                  <a:gd name="T50" fmla="*/ 71 w 140"/>
                  <a:gd name="T51" fmla="*/ 256 h 280"/>
                  <a:gd name="T52" fmla="*/ 40 w 140"/>
                  <a:gd name="T53" fmla="*/ 218 h 280"/>
                  <a:gd name="T54" fmla="*/ 59 w 140"/>
                  <a:gd name="T55" fmla="*/ 220 h 280"/>
                  <a:gd name="T56" fmla="*/ 71 w 140"/>
                  <a:gd name="T57" fmla="*/ 214 h 280"/>
                  <a:gd name="T58" fmla="*/ 79 w 140"/>
                  <a:gd name="T59" fmla="*/ 220 h 280"/>
                  <a:gd name="T60" fmla="*/ 91 w 140"/>
                  <a:gd name="T61" fmla="*/ 223 h 280"/>
                  <a:gd name="T62" fmla="*/ 81 w 140"/>
                  <a:gd name="T63" fmla="*/ 224 h 280"/>
                  <a:gd name="T64" fmla="*/ 85 w 140"/>
                  <a:gd name="T65" fmla="*/ 230 h 280"/>
                  <a:gd name="T66" fmla="*/ 103 w 140"/>
                  <a:gd name="T67" fmla="*/ 235 h 280"/>
                  <a:gd name="T68" fmla="*/ 95 w 140"/>
                  <a:gd name="T69" fmla="*/ 223 h 280"/>
                  <a:gd name="T70" fmla="*/ 97 w 140"/>
                  <a:gd name="T71" fmla="*/ 220 h 280"/>
                  <a:gd name="T72" fmla="*/ 127 w 140"/>
                  <a:gd name="T73" fmla="*/ 235 h 280"/>
                  <a:gd name="T74" fmla="*/ 60 w 140"/>
                  <a:gd name="T75" fmla="*/ 208 h 280"/>
                  <a:gd name="T76" fmla="*/ 68 w 140"/>
                  <a:gd name="T77" fmla="*/ 151 h 280"/>
                  <a:gd name="T78" fmla="*/ 78 w 140"/>
                  <a:gd name="T79" fmla="*/ 207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280">
                    <a:moveTo>
                      <a:pt x="139" y="22"/>
                    </a:moveTo>
                    <a:cubicBezTo>
                      <a:pt x="138" y="18"/>
                      <a:pt x="112" y="0"/>
                      <a:pt x="92" y="3"/>
                    </a:cubicBezTo>
                    <a:cubicBezTo>
                      <a:pt x="92" y="3"/>
                      <a:pt x="91" y="3"/>
                      <a:pt x="89" y="4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9" y="3"/>
                      <a:pt x="48" y="3"/>
                      <a:pt x="48" y="3"/>
                    </a:cubicBezTo>
                    <a:cubicBezTo>
                      <a:pt x="27" y="6"/>
                      <a:pt x="1" y="13"/>
                      <a:pt x="1" y="27"/>
                    </a:cubicBezTo>
                    <a:cubicBezTo>
                      <a:pt x="0" y="34"/>
                      <a:pt x="4" y="101"/>
                      <a:pt x="7" y="117"/>
                    </a:cubicBezTo>
                    <a:cubicBezTo>
                      <a:pt x="13" y="121"/>
                      <a:pt x="20" y="120"/>
                      <a:pt x="24" y="120"/>
                    </a:cubicBezTo>
                    <a:cubicBezTo>
                      <a:pt x="23" y="109"/>
                      <a:pt x="19" y="39"/>
                      <a:pt x="21" y="40"/>
                    </a:cubicBezTo>
                    <a:cubicBezTo>
                      <a:pt x="22" y="41"/>
                      <a:pt x="22" y="42"/>
                      <a:pt x="23" y="4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7" y="105"/>
                      <a:pt x="29" y="123"/>
                      <a:pt x="29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0" y="127"/>
                      <a:pt x="32" y="129"/>
                      <a:pt x="34" y="132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2" y="163"/>
                      <a:pt x="32" y="163"/>
                      <a:pt x="32" y="163"/>
                    </a:cubicBezTo>
                    <a:cubicBezTo>
                      <a:pt x="30" y="165"/>
                      <a:pt x="30" y="165"/>
                      <a:pt x="30" y="165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40" y="211"/>
                      <a:pt x="40" y="211"/>
                      <a:pt x="40" y="211"/>
                    </a:cubicBezTo>
                    <a:cubicBezTo>
                      <a:pt x="21" y="216"/>
                      <a:pt x="9" y="225"/>
                      <a:pt x="9" y="235"/>
                    </a:cubicBezTo>
                    <a:cubicBezTo>
                      <a:pt x="9" y="251"/>
                      <a:pt x="36" y="263"/>
                      <a:pt x="71" y="263"/>
                    </a:cubicBezTo>
                    <a:cubicBezTo>
                      <a:pt x="83" y="263"/>
                      <a:pt x="94" y="262"/>
                      <a:pt x="103" y="259"/>
                    </a:cubicBezTo>
                    <a:cubicBezTo>
                      <a:pt x="134" y="280"/>
                      <a:pt x="134" y="280"/>
                      <a:pt x="134" y="280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07" y="258"/>
                      <a:pt x="107" y="258"/>
                      <a:pt x="107" y="258"/>
                    </a:cubicBezTo>
                    <a:cubicBezTo>
                      <a:pt x="123" y="253"/>
                      <a:pt x="134" y="245"/>
                      <a:pt x="134" y="235"/>
                    </a:cubicBezTo>
                    <a:cubicBezTo>
                      <a:pt x="134" y="226"/>
                      <a:pt x="124" y="218"/>
                      <a:pt x="109" y="213"/>
                    </a:cubicBezTo>
                    <a:cubicBezTo>
                      <a:pt x="137" y="197"/>
                      <a:pt x="137" y="197"/>
                      <a:pt x="137" y="197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05" y="212"/>
                      <a:pt x="105" y="212"/>
                      <a:pt x="105" y="212"/>
                    </a:cubicBezTo>
                    <a:cubicBezTo>
                      <a:pt x="103" y="211"/>
                      <a:pt x="100" y="210"/>
                      <a:pt x="98" y="210"/>
                    </a:cubicBezTo>
                    <a:cubicBezTo>
                      <a:pt x="104" y="133"/>
                      <a:pt x="104" y="133"/>
                      <a:pt x="104" y="133"/>
                    </a:cubicBezTo>
                    <a:cubicBezTo>
                      <a:pt x="106" y="130"/>
                      <a:pt x="107" y="127"/>
                      <a:pt x="108" y="124"/>
                    </a:cubicBezTo>
                    <a:cubicBezTo>
                      <a:pt x="108" y="123"/>
                      <a:pt x="108" y="123"/>
                      <a:pt x="108" y="123"/>
                    </a:cubicBezTo>
                    <a:cubicBezTo>
                      <a:pt x="108" y="123"/>
                      <a:pt x="109" y="112"/>
                      <a:pt x="111" y="96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5" y="43"/>
                    </a:cubicBezTo>
                    <a:cubicBezTo>
                      <a:pt x="115" y="42"/>
                      <a:pt x="116" y="41"/>
                      <a:pt x="117" y="40"/>
                    </a:cubicBezTo>
                    <a:cubicBezTo>
                      <a:pt x="119" y="37"/>
                      <a:pt x="117" y="109"/>
                      <a:pt x="116" y="120"/>
                    </a:cubicBezTo>
                    <a:cubicBezTo>
                      <a:pt x="119" y="121"/>
                      <a:pt x="125" y="120"/>
                      <a:pt x="131" y="117"/>
                    </a:cubicBezTo>
                    <a:cubicBezTo>
                      <a:pt x="134" y="102"/>
                      <a:pt x="140" y="29"/>
                      <a:pt x="139" y="22"/>
                    </a:cubicBezTo>
                    <a:close/>
                    <a:moveTo>
                      <a:pt x="127" y="235"/>
                    </a:moveTo>
                    <a:cubicBezTo>
                      <a:pt x="127" y="245"/>
                      <a:pt x="104" y="256"/>
                      <a:pt x="71" y="256"/>
                    </a:cubicBezTo>
                    <a:cubicBezTo>
                      <a:pt x="38" y="256"/>
                      <a:pt x="16" y="245"/>
                      <a:pt x="16" y="235"/>
                    </a:cubicBezTo>
                    <a:cubicBezTo>
                      <a:pt x="16" y="229"/>
                      <a:pt x="25" y="222"/>
                      <a:pt x="40" y="218"/>
                    </a:cubicBezTo>
                    <a:cubicBezTo>
                      <a:pt x="40" y="220"/>
                      <a:pt x="40" y="220"/>
                      <a:pt x="40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63" y="214"/>
                      <a:pt x="67" y="214"/>
                      <a:pt x="71" y="214"/>
                    </a:cubicBezTo>
                    <a:cubicBezTo>
                      <a:pt x="74" y="214"/>
                      <a:pt x="76" y="214"/>
                      <a:pt x="79" y="214"/>
                    </a:cubicBezTo>
                    <a:cubicBezTo>
                      <a:pt x="79" y="220"/>
                      <a:pt x="79" y="220"/>
                      <a:pt x="79" y="220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91" y="223"/>
                      <a:pt x="91" y="223"/>
                      <a:pt x="91" y="223"/>
                    </a:cubicBezTo>
                    <a:cubicBezTo>
                      <a:pt x="81" y="223"/>
                      <a:pt x="81" y="223"/>
                      <a:pt x="81" y="223"/>
                    </a:cubicBezTo>
                    <a:cubicBezTo>
                      <a:pt x="81" y="224"/>
                      <a:pt x="81" y="224"/>
                      <a:pt x="81" y="224"/>
                    </a:cubicBezTo>
                    <a:cubicBezTo>
                      <a:pt x="81" y="224"/>
                      <a:pt x="81" y="225"/>
                      <a:pt x="82" y="230"/>
                    </a:cubicBezTo>
                    <a:cubicBezTo>
                      <a:pt x="82" y="230"/>
                      <a:pt x="84" y="230"/>
                      <a:pt x="85" y="230"/>
                    </a:cubicBezTo>
                    <a:cubicBezTo>
                      <a:pt x="86" y="230"/>
                      <a:pt x="85" y="228"/>
                      <a:pt x="87" y="230"/>
                    </a:cubicBezTo>
                    <a:cubicBezTo>
                      <a:pt x="91" y="233"/>
                      <a:pt x="96" y="235"/>
                      <a:pt x="103" y="235"/>
                    </a:cubicBezTo>
                    <a:cubicBezTo>
                      <a:pt x="114" y="234"/>
                      <a:pt x="97" y="223"/>
                      <a:pt x="97" y="223"/>
                    </a:cubicBezTo>
                    <a:cubicBezTo>
                      <a:pt x="95" y="223"/>
                      <a:pt x="95" y="223"/>
                      <a:pt x="95" y="223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7" y="220"/>
                      <a:pt x="97" y="220"/>
                      <a:pt x="97" y="220"/>
                    </a:cubicBezTo>
                    <a:cubicBezTo>
                      <a:pt x="97" y="217"/>
                      <a:pt x="97" y="217"/>
                      <a:pt x="97" y="217"/>
                    </a:cubicBezTo>
                    <a:cubicBezTo>
                      <a:pt x="115" y="220"/>
                      <a:pt x="127" y="228"/>
                      <a:pt x="127" y="235"/>
                    </a:cubicBezTo>
                    <a:close/>
                    <a:moveTo>
                      <a:pt x="71" y="207"/>
                    </a:moveTo>
                    <a:cubicBezTo>
                      <a:pt x="67" y="207"/>
                      <a:pt x="64" y="207"/>
                      <a:pt x="60" y="208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1"/>
                      <a:pt x="68" y="151"/>
                      <a:pt x="68" y="151"/>
                    </a:cubicBezTo>
                    <a:cubicBezTo>
                      <a:pt x="69" y="151"/>
                      <a:pt x="70" y="151"/>
                      <a:pt x="71" y="151"/>
                    </a:cubicBezTo>
                    <a:cubicBezTo>
                      <a:pt x="78" y="207"/>
                      <a:pt x="78" y="207"/>
                      <a:pt x="78" y="207"/>
                    </a:cubicBezTo>
                    <a:cubicBezTo>
                      <a:pt x="76" y="207"/>
                      <a:pt x="73" y="207"/>
                      <a:pt x="71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="" xmlns:a16="http://schemas.microsoft.com/office/drawing/2014/main" id="{61C3B6E9-BF01-4F40-AEAA-23EF19F86DFE}"/>
                  </a:ext>
                </a:extLst>
              </p:cNvPr>
              <p:cNvSpPr/>
              <p:nvPr/>
            </p:nvSpPr>
            <p:spPr bwMode="auto">
              <a:xfrm>
                <a:off x="6602413" y="1966912"/>
                <a:ext cx="28575" cy="30163"/>
              </a:xfrm>
              <a:custGeom>
                <a:avLst/>
                <a:gdLst>
                  <a:gd name="T0" fmla="*/ 0 w 16"/>
                  <a:gd name="T1" fmla="*/ 13 h 17"/>
                  <a:gd name="T2" fmla="*/ 3 w 16"/>
                  <a:gd name="T3" fmla="*/ 10 h 17"/>
                  <a:gd name="T4" fmla="*/ 5 w 16"/>
                  <a:gd name="T5" fmla="*/ 10 h 17"/>
                  <a:gd name="T6" fmla="*/ 10 w 16"/>
                  <a:gd name="T7" fmla="*/ 15 h 17"/>
                  <a:gd name="T8" fmla="*/ 16 w 16"/>
                  <a:gd name="T9" fmla="*/ 0 h 17"/>
                  <a:gd name="T10" fmla="*/ 3 w 16"/>
                  <a:gd name="T11" fmla="*/ 3 h 17"/>
                  <a:gd name="T12" fmla="*/ 0 w 16"/>
                  <a:gd name="T1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">
                    <a:moveTo>
                      <a:pt x="0" y="13"/>
                    </a:moveTo>
                    <a:cubicBezTo>
                      <a:pt x="0" y="17"/>
                      <a:pt x="3" y="12"/>
                      <a:pt x="3" y="10"/>
                    </a:cubicBezTo>
                    <a:cubicBezTo>
                      <a:pt x="3" y="8"/>
                      <a:pt x="5" y="7"/>
                      <a:pt x="5" y="10"/>
                    </a:cubicBezTo>
                    <a:cubicBezTo>
                      <a:pt x="5" y="13"/>
                      <a:pt x="6" y="15"/>
                      <a:pt x="10" y="15"/>
                    </a:cubicBezTo>
                    <a:cubicBezTo>
                      <a:pt x="15" y="14"/>
                      <a:pt x="16" y="0"/>
                      <a:pt x="16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9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="" xmlns:a16="http://schemas.microsoft.com/office/drawing/2014/main" id="{E0C2BCD8-F633-451F-907D-34A78FA73982}"/>
                  </a:ext>
                </a:extLst>
              </p:cNvPr>
              <p:cNvSpPr/>
              <p:nvPr/>
            </p:nvSpPr>
            <p:spPr bwMode="auto">
              <a:xfrm>
                <a:off x="6418263" y="1968500"/>
                <a:ext cx="28575" cy="28575"/>
              </a:xfrm>
              <a:custGeom>
                <a:avLst/>
                <a:gdLst>
                  <a:gd name="T0" fmla="*/ 7 w 17"/>
                  <a:gd name="T1" fmla="*/ 14 h 16"/>
                  <a:gd name="T2" fmla="*/ 11 w 17"/>
                  <a:gd name="T3" fmla="*/ 10 h 16"/>
                  <a:gd name="T4" fmla="*/ 13 w 17"/>
                  <a:gd name="T5" fmla="*/ 9 h 16"/>
                  <a:gd name="T6" fmla="*/ 16 w 17"/>
                  <a:gd name="T7" fmla="*/ 12 h 16"/>
                  <a:gd name="T8" fmla="*/ 13 w 17"/>
                  <a:gd name="T9" fmla="*/ 2 h 16"/>
                  <a:gd name="T10" fmla="*/ 0 w 17"/>
                  <a:gd name="T11" fmla="*/ 0 h 16"/>
                  <a:gd name="T12" fmla="*/ 7 w 17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7" y="14"/>
                    </a:moveTo>
                    <a:cubicBezTo>
                      <a:pt x="10" y="14"/>
                      <a:pt x="11" y="12"/>
                      <a:pt x="11" y="10"/>
                    </a:cubicBezTo>
                    <a:cubicBezTo>
                      <a:pt x="11" y="7"/>
                      <a:pt x="13" y="7"/>
                      <a:pt x="13" y="9"/>
                    </a:cubicBezTo>
                    <a:cubicBezTo>
                      <a:pt x="13" y="11"/>
                      <a:pt x="17" y="16"/>
                      <a:pt x="16" y="12"/>
                    </a:cubicBezTo>
                    <a:cubicBezTo>
                      <a:pt x="16" y="8"/>
                      <a:pt x="15" y="2"/>
                      <a:pt x="1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3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="" xmlns:a16="http://schemas.microsoft.com/office/drawing/2014/main" id="{944ADE50-01E3-4039-B384-A2DEEC58A352}"/>
                  </a:ext>
                </a:extLst>
              </p:cNvPr>
              <p:cNvSpPr/>
              <p:nvPr/>
            </p:nvSpPr>
            <p:spPr bwMode="auto">
              <a:xfrm>
                <a:off x="6472238" y="1606550"/>
                <a:ext cx="107950" cy="152400"/>
              </a:xfrm>
              <a:custGeom>
                <a:avLst/>
                <a:gdLst>
                  <a:gd name="T0" fmla="*/ 61 w 62"/>
                  <a:gd name="T1" fmla="*/ 21 h 88"/>
                  <a:gd name="T2" fmla="*/ 11 w 62"/>
                  <a:gd name="T3" fmla="*/ 16 h 88"/>
                  <a:gd name="T4" fmla="*/ 1 w 62"/>
                  <a:gd name="T5" fmla="*/ 22 h 88"/>
                  <a:gd name="T6" fmla="*/ 8 w 62"/>
                  <a:gd name="T7" fmla="*/ 22 h 88"/>
                  <a:gd name="T8" fmla="*/ 3 w 62"/>
                  <a:gd name="T9" fmla="*/ 36 h 88"/>
                  <a:gd name="T10" fmla="*/ 3 w 62"/>
                  <a:gd name="T11" fmla="*/ 41 h 88"/>
                  <a:gd name="T12" fmla="*/ 3 w 62"/>
                  <a:gd name="T13" fmla="*/ 41 h 88"/>
                  <a:gd name="T14" fmla="*/ 0 w 62"/>
                  <a:gd name="T15" fmla="*/ 51 h 88"/>
                  <a:gd name="T16" fmla="*/ 3 w 62"/>
                  <a:gd name="T17" fmla="*/ 61 h 88"/>
                  <a:gd name="T18" fmla="*/ 4 w 62"/>
                  <a:gd name="T19" fmla="*/ 59 h 88"/>
                  <a:gd name="T20" fmla="*/ 32 w 62"/>
                  <a:gd name="T21" fmla="*/ 88 h 88"/>
                  <a:gd name="T22" fmla="*/ 58 w 62"/>
                  <a:gd name="T23" fmla="*/ 58 h 88"/>
                  <a:gd name="T24" fmla="*/ 60 w 62"/>
                  <a:gd name="T25" fmla="*/ 61 h 88"/>
                  <a:gd name="T26" fmla="*/ 62 w 62"/>
                  <a:gd name="T27" fmla="*/ 51 h 88"/>
                  <a:gd name="T28" fmla="*/ 60 w 62"/>
                  <a:gd name="T29" fmla="*/ 41 h 88"/>
                  <a:gd name="T30" fmla="*/ 59 w 62"/>
                  <a:gd name="T31" fmla="*/ 41 h 88"/>
                  <a:gd name="T32" fmla="*/ 59 w 62"/>
                  <a:gd name="T33" fmla="*/ 33 h 88"/>
                  <a:gd name="T34" fmla="*/ 36 w 62"/>
                  <a:gd name="T35" fmla="*/ 27 h 88"/>
                  <a:gd name="T36" fmla="*/ 39 w 62"/>
                  <a:gd name="T37" fmla="*/ 29 h 88"/>
                  <a:gd name="T38" fmla="*/ 61 w 62"/>
                  <a:gd name="T39" fmla="*/ 2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88">
                    <a:moveTo>
                      <a:pt x="61" y="21"/>
                    </a:moveTo>
                    <a:cubicBezTo>
                      <a:pt x="61" y="21"/>
                      <a:pt x="42" y="0"/>
                      <a:pt x="11" y="16"/>
                    </a:cubicBezTo>
                    <a:cubicBezTo>
                      <a:pt x="8" y="17"/>
                      <a:pt x="4" y="21"/>
                      <a:pt x="1" y="22"/>
                    </a:cubicBezTo>
                    <a:cubicBezTo>
                      <a:pt x="1" y="22"/>
                      <a:pt x="4" y="22"/>
                      <a:pt x="8" y="22"/>
                    </a:cubicBezTo>
                    <a:cubicBezTo>
                      <a:pt x="4" y="24"/>
                      <a:pt x="3" y="29"/>
                      <a:pt x="3" y="36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1" y="41"/>
                      <a:pt x="0" y="46"/>
                      <a:pt x="0" y="51"/>
                    </a:cubicBezTo>
                    <a:cubicBezTo>
                      <a:pt x="0" y="57"/>
                      <a:pt x="1" y="61"/>
                      <a:pt x="3" y="61"/>
                    </a:cubicBezTo>
                    <a:cubicBezTo>
                      <a:pt x="3" y="61"/>
                      <a:pt x="4" y="60"/>
                      <a:pt x="4" y="59"/>
                    </a:cubicBezTo>
                    <a:cubicBezTo>
                      <a:pt x="9" y="76"/>
                      <a:pt x="23" y="88"/>
                      <a:pt x="32" y="88"/>
                    </a:cubicBezTo>
                    <a:cubicBezTo>
                      <a:pt x="42" y="88"/>
                      <a:pt x="56" y="77"/>
                      <a:pt x="58" y="58"/>
                    </a:cubicBezTo>
                    <a:cubicBezTo>
                      <a:pt x="58" y="60"/>
                      <a:pt x="59" y="61"/>
                      <a:pt x="60" y="61"/>
                    </a:cubicBezTo>
                    <a:cubicBezTo>
                      <a:pt x="61" y="61"/>
                      <a:pt x="62" y="56"/>
                      <a:pt x="62" y="51"/>
                    </a:cubicBezTo>
                    <a:cubicBezTo>
                      <a:pt x="62" y="45"/>
                      <a:pt x="61" y="41"/>
                      <a:pt x="60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39"/>
                      <a:pt x="59" y="36"/>
                      <a:pt x="59" y="33"/>
                    </a:cubicBezTo>
                    <a:cubicBezTo>
                      <a:pt x="54" y="37"/>
                      <a:pt x="45" y="32"/>
                      <a:pt x="36" y="27"/>
                    </a:cubicBezTo>
                    <a:cubicBezTo>
                      <a:pt x="37" y="27"/>
                      <a:pt x="38" y="28"/>
                      <a:pt x="39" y="29"/>
                    </a:cubicBezTo>
                    <a:cubicBezTo>
                      <a:pt x="55" y="37"/>
                      <a:pt x="61" y="21"/>
                      <a:pt x="6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="" xmlns:a16="http://schemas.microsoft.com/office/drawing/2014/main" id="{3DA24F9C-9112-4484-8596-67FF196CBD46}"/>
                  </a:ext>
                </a:extLst>
              </p:cNvPr>
              <p:cNvSpPr/>
              <p:nvPr/>
            </p:nvSpPr>
            <p:spPr bwMode="auto">
              <a:xfrm>
                <a:off x="6443663" y="2143125"/>
                <a:ext cx="58738" cy="20638"/>
              </a:xfrm>
              <a:custGeom>
                <a:avLst/>
                <a:gdLst>
                  <a:gd name="T0" fmla="*/ 18 w 34"/>
                  <a:gd name="T1" fmla="*/ 0 h 12"/>
                  <a:gd name="T2" fmla="*/ 12 w 34"/>
                  <a:gd name="T3" fmla="*/ 12 h 12"/>
                  <a:gd name="T4" fmla="*/ 27 w 34"/>
                  <a:gd name="T5" fmla="*/ 7 h 12"/>
                  <a:gd name="T6" fmla="*/ 29 w 34"/>
                  <a:gd name="T7" fmla="*/ 7 h 12"/>
                  <a:gd name="T8" fmla="*/ 33 w 34"/>
                  <a:gd name="T9" fmla="*/ 7 h 12"/>
                  <a:gd name="T10" fmla="*/ 33 w 34"/>
                  <a:gd name="T11" fmla="*/ 1 h 12"/>
                  <a:gd name="T12" fmla="*/ 34 w 34"/>
                  <a:gd name="T13" fmla="*/ 0 h 12"/>
                  <a:gd name="T14" fmla="*/ 18 w 3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2">
                    <a:moveTo>
                      <a:pt x="18" y="0"/>
                    </a:moveTo>
                    <a:cubicBezTo>
                      <a:pt x="18" y="0"/>
                      <a:pt x="0" y="11"/>
                      <a:pt x="12" y="12"/>
                    </a:cubicBezTo>
                    <a:cubicBezTo>
                      <a:pt x="19" y="12"/>
                      <a:pt x="23" y="10"/>
                      <a:pt x="27" y="7"/>
                    </a:cubicBezTo>
                    <a:cubicBezTo>
                      <a:pt x="29" y="5"/>
                      <a:pt x="29" y="7"/>
                      <a:pt x="29" y="7"/>
                    </a:cubicBezTo>
                    <a:cubicBezTo>
                      <a:pt x="30" y="7"/>
                      <a:pt x="32" y="7"/>
                      <a:pt x="33" y="7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="" xmlns:a16="http://schemas.microsoft.com/office/drawing/2014/main" id="{BBB6BEFD-CA7B-4C57-A3AD-98C9F24D82D1}"/>
                  </a:ext>
                </a:extLst>
              </p:cNvPr>
              <p:cNvSpPr/>
              <p:nvPr/>
            </p:nvSpPr>
            <p:spPr bwMode="auto">
              <a:xfrm>
                <a:off x="6102351" y="2252662"/>
                <a:ext cx="36513" cy="36513"/>
              </a:xfrm>
              <a:custGeom>
                <a:avLst/>
                <a:gdLst>
                  <a:gd name="T0" fmla="*/ 0 w 21"/>
                  <a:gd name="T1" fmla="*/ 16 h 21"/>
                  <a:gd name="T2" fmla="*/ 4 w 21"/>
                  <a:gd name="T3" fmla="*/ 12 h 21"/>
                  <a:gd name="T4" fmla="*/ 6 w 21"/>
                  <a:gd name="T5" fmla="*/ 13 h 21"/>
                  <a:gd name="T6" fmla="*/ 12 w 21"/>
                  <a:gd name="T7" fmla="*/ 18 h 21"/>
                  <a:gd name="T8" fmla="*/ 21 w 21"/>
                  <a:gd name="T9" fmla="*/ 0 h 21"/>
                  <a:gd name="T10" fmla="*/ 4 w 21"/>
                  <a:gd name="T11" fmla="*/ 3 h 21"/>
                  <a:gd name="T12" fmla="*/ 0 w 21"/>
                  <a:gd name="T13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0" y="16"/>
                    </a:moveTo>
                    <a:cubicBezTo>
                      <a:pt x="0" y="21"/>
                      <a:pt x="4" y="14"/>
                      <a:pt x="4" y="12"/>
                    </a:cubicBezTo>
                    <a:cubicBezTo>
                      <a:pt x="4" y="9"/>
                      <a:pt x="6" y="9"/>
                      <a:pt x="6" y="13"/>
                    </a:cubicBezTo>
                    <a:cubicBezTo>
                      <a:pt x="6" y="16"/>
                      <a:pt x="8" y="19"/>
                      <a:pt x="12" y="18"/>
                    </a:cubicBezTo>
                    <a:cubicBezTo>
                      <a:pt x="19" y="18"/>
                      <a:pt x="21" y="0"/>
                      <a:pt x="21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3"/>
                      <a:pt x="1" y="11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="" xmlns:a16="http://schemas.microsoft.com/office/drawing/2014/main" id="{10BB1A12-2959-4602-9E1F-CCBB4E6323F3}"/>
                  </a:ext>
                </a:extLst>
              </p:cNvPr>
              <p:cNvSpPr/>
              <p:nvPr/>
            </p:nvSpPr>
            <p:spPr bwMode="auto">
              <a:xfrm>
                <a:off x="5868988" y="2252662"/>
                <a:ext cx="36513" cy="36513"/>
              </a:xfrm>
              <a:custGeom>
                <a:avLst/>
                <a:gdLst>
                  <a:gd name="T0" fmla="*/ 9 w 21"/>
                  <a:gd name="T1" fmla="*/ 19 h 21"/>
                  <a:gd name="T2" fmla="*/ 15 w 21"/>
                  <a:gd name="T3" fmla="*/ 13 h 21"/>
                  <a:gd name="T4" fmla="*/ 17 w 21"/>
                  <a:gd name="T5" fmla="*/ 12 h 21"/>
                  <a:gd name="T6" fmla="*/ 21 w 21"/>
                  <a:gd name="T7" fmla="*/ 16 h 21"/>
                  <a:gd name="T8" fmla="*/ 16 w 21"/>
                  <a:gd name="T9" fmla="*/ 4 h 21"/>
                  <a:gd name="T10" fmla="*/ 0 w 21"/>
                  <a:gd name="T11" fmla="*/ 0 h 21"/>
                  <a:gd name="T12" fmla="*/ 9 w 21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9" y="19"/>
                    </a:moveTo>
                    <a:cubicBezTo>
                      <a:pt x="13" y="19"/>
                      <a:pt x="15" y="17"/>
                      <a:pt x="15" y="13"/>
                    </a:cubicBezTo>
                    <a:cubicBezTo>
                      <a:pt x="15" y="10"/>
                      <a:pt x="17" y="10"/>
                      <a:pt x="17" y="12"/>
                    </a:cubicBezTo>
                    <a:cubicBezTo>
                      <a:pt x="17" y="15"/>
                      <a:pt x="21" y="21"/>
                      <a:pt x="21" y="16"/>
                    </a:cubicBezTo>
                    <a:cubicBezTo>
                      <a:pt x="20" y="11"/>
                      <a:pt x="19" y="4"/>
                      <a:pt x="16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8"/>
                      <a:pt x="9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="" xmlns:a16="http://schemas.microsoft.com/office/drawing/2014/main" id="{87777507-01DE-44F9-B608-6F76C3BBC4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1526" y="1982787"/>
                <a:ext cx="307975" cy="628650"/>
              </a:xfrm>
              <a:custGeom>
                <a:avLst/>
                <a:gdLst>
                  <a:gd name="T0" fmla="*/ 113 w 177"/>
                  <a:gd name="T1" fmla="*/ 6 h 361"/>
                  <a:gd name="T2" fmla="*/ 95 w 177"/>
                  <a:gd name="T3" fmla="*/ 21 h 361"/>
                  <a:gd name="T4" fmla="*/ 93 w 177"/>
                  <a:gd name="T5" fmla="*/ 11 h 361"/>
                  <a:gd name="T6" fmla="*/ 83 w 177"/>
                  <a:gd name="T7" fmla="*/ 16 h 361"/>
                  <a:gd name="T8" fmla="*/ 79 w 177"/>
                  <a:gd name="T9" fmla="*/ 61 h 361"/>
                  <a:gd name="T10" fmla="*/ 63 w 177"/>
                  <a:gd name="T11" fmla="*/ 4 h 361"/>
                  <a:gd name="T12" fmla="*/ 1 w 177"/>
                  <a:gd name="T13" fmla="*/ 35 h 361"/>
                  <a:gd name="T14" fmla="*/ 8 w 177"/>
                  <a:gd name="T15" fmla="*/ 149 h 361"/>
                  <a:gd name="T16" fmla="*/ 29 w 177"/>
                  <a:gd name="T17" fmla="*/ 139 h 361"/>
                  <a:gd name="T18" fmla="*/ 29 w 177"/>
                  <a:gd name="T19" fmla="*/ 54 h 361"/>
                  <a:gd name="T20" fmla="*/ 32 w 177"/>
                  <a:gd name="T21" fmla="*/ 104 h 361"/>
                  <a:gd name="T22" fmla="*/ 37 w 177"/>
                  <a:gd name="T23" fmla="*/ 156 h 361"/>
                  <a:gd name="T24" fmla="*/ 40 w 177"/>
                  <a:gd name="T25" fmla="*/ 163 h 361"/>
                  <a:gd name="T26" fmla="*/ 49 w 177"/>
                  <a:gd name="T27" fmla="*/ 258 h 361"/>
                  <a:gd name="T28" fmla="*/ 36 w 177"/>
                  <a:gd name="T29" fmla="*/ 262 h 361"/>
                  <a:gd name="T30" fmla="*/ 25 w 177"/>
                  <a:gd name="T31" fmla="*/ 246 h 361"/>
                  <a:gd name="T32" fmla="*/ 32 w 177"/>
                  <a:gd name="T33" fmla="*/ 261 h 361"/>
                  <a:gd name="T34" fmla="*/ 21 w 177"/>
                  <a:gd name="T35" fmla="*/ 268 h 361"/>
                  <a:gd name="T36" fmla="*/ 86 w 177"/>
                  <a:gd name="T37" fmla="*/ 329 h 361"/>
                  <a:gd name="T38" fmla="*/ 123 w 177"/>
                  <a:gd name="T39" fmla="*/ 361 h 361"/>
                  <a:gd name="T40" fmla="*/ 104 w 177"/>
                  <a:gd name="T41" fmla="*/ 328 h 361"/>
                  <a:gd name="T42" fmla="*/ 147 w 177"/>
                  <a:gd name="T43" fmla="*/ 267 h 361"/>
                  <a:gd name="T44" fmla="*/ 158 w 177"/>
                  <a:gd name="T45" fmla="*/ 257 h 361"/>
                  <a:gd name="T46" fmla="*/ 124 w 177"/>
                  <a:gd name="T47" fmla="*/ 259 h 361"/>
                  <a:gd name="T48" fmla="*/ 131 w 177"/>
                  <a:gd name="T49" fmla="*/ 169 h 361"/>
                  <a:gd name="T50" fmla="*/ 137 w 177"/>
                  <a:gd name="T51" fmla="*/ 156 h 361"/>
                  <a:gd name="T52" fmla="*/ 140 w 177"/>
                  <a:gd name="T53" fmla="*/ 122 h 361"/>
                  <a:gd name="T54" fmla="*/ 145 w 177"/>
                  <a:gd name="T55" fmla="*/ 55 h 361"/>
                  <a:gd name="T56" fmla="*/ 149 w 177"/>
                  <a:gd name="T57" fmla="*/ 77 h 361"/>
                  <a:gd name="T58" fmla="*/ 145 w 177"/>
                  <a:gd name="T59" fmla="*/ 90 h 361"/>
                  <a:gd name="T60" fmla="*/ 148 w 177"/>
                  <a:gd name="T61" fmla="*/ 133 h 361"/>
                  <a:gd name="T62" fmla="*/ 165 w 177"/>
                  <a:gd name="T63" fmla="*/ 149 h 361"/>
                  <a:gd name="T64" fmla="*/ 176 w 177"/>
                  <a:gd name="T65" fmla="*/ 29 h 361"/>
                  <a:gd name="T66" fmla="*/ 84 w 177"/>
                  <a:gd name="T67" fmla="*/ 191 h 361"/>
                  <a:gd name="T68" fmla="*/ 88 w 177"/>
                  <a:gd name="T69" fmla="*/ 191 h 361"/>
                  <a:gd name="T70" fmla="*/ 84 w 177"/>
                  <a:gd name="T71" fmla="*/ 191 h 361"/>
                  <a:gd name="T72" fmla="*/ 155 w 177"/>
                  <a:gd name="T73" fmla="*/ 292 h 361"/>
                  <a:gd name="T74" fmla="*/ 120 w 177"/>
                  <a:gd name="T75" fmla="*/ 314 h 361"/>
                  <a:gd name="T76" fmla="*/ 46 w 177"/>
                  <a:gd name="T77" fmla="*/ 313 h 361"/>
                  <a:gd name="T78" fmla="*/ 50 w 177"/>
                  <a:gd name="T79" fmla="*/ 269 h 361"/>
                  <a:gd name="T80" fmla="*/ 72 w 177"/>
                  <a:gd name="T81" fmla="*/ 279 h 361"/>
                  <a:gd name="T82" fmla="*/ 75 w 177"/>
                  <a:gd name="T83" fmla="*/ 269 h 361"/>
                  <a:gd name="T84" fmla="*/ 76 w 177"/>
                  <a:gd name="T85" fmla="*/ 266 h 361"/>
                  <a:gd name="T86" fmla="*/ 86 w 177"/>
                  <a:gd name="T87" fmla="*/ 266 h 361"/>
                  <a:gd name="T88" fmla="*/ 100 w 177"/>
                  <a:gd name="T89" fmla="*/ 279 h 361"/>
                  <a:gd name="T90" fmla="*/ 123 w 177"/>
                  <a:gd name="T91" fmla="*/ 270 h 361"/>
                  <a:gd name="T92" fmla="*/ 86 w 177"/>
                  <a:gd name="T93" fmla="*/ 255 h 361"/>
                  <a:gd name="T94" fmla="*/ 82 w 177"/>
                  <a:gd name="T95" fmla="*/ 207 h 361"/>
                  <a:gd name="T96" fmla="*/ 97 w 177"/>
                  <a:gd name="T97" fmla="*/ 255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7" h="361">
                    <a:moveTo>
                      <a:pt x="116" y="4"/>
                    </a:moveTo>
                    <a:cubicBezTo>
                      <a:pt x="117" y="4"/>
                      <a:pt x="115" y="5"/>
                      <a:pt x="113" y="6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4"/>
                      <a:pt x="61" y="4"/>
                      <a:pt x="60" y="4"/>
                    </a:cubicBezTo>
                    <a:cubicBezTo>
                      <a:pt x="34" y="7"/>
                      <a:pt x="2" y="17"/>
                      <a:pt x="1" y="35"/>
                    </a:cubicBezTo>
                    <a:cubicBezTo>
                      <a:pt x="0" y="41"/>
                      <a:pt x="3" y="101"/>
                      <a:pt x="6" y="133"/>
                    </a:cubicBezTo>
                    <a:cubicBezTo>
                      <a:pt x="7" y="140"/>
                      <a:pt x="8" y="145"/>
                      <a:pt x="8" y="149"/>
                    </a:cubicBezTo>
                    <a:cubicBezTo>
                      <a:pt x="16" y="153"/>
                      <a:pt x="26" y="153"/>
                      <a:pt x="30" y="153"/>
                    </a:cubicBezTo>
                    <a:cubicBezTo>
                      <a:pt x="30" y="150"/>
                      <a:pt x="29" y="145"/>
                      <a:pt x="29" y="139"/>
                    </a:cubicBezTo>
                    <a:cubicBezTo>
                      <a:pt x="27" y="110"/>
                      <a:pt x="24" y="50"/>
                      <a:pt x="26" y="51"/>
                    </a:cubicBezTo>
                    <a:cubicBezTo>
                      <a:pt x="27" y="52"/>
                      <a:pt x="28" y="53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4" y="124"/>
                      <a:pt x="35" y="140"/>
                      <a:pt x="36" y="149"/>
                    </a:cubicBezTo>
                    <a:cubicBezTo>
                      <a:pt x="37" y="153"/>
                      <a:pt x="37" y="156"/>
                      <a:pt x="37" y="156"/>
                    </a:cubicBezTo>
                    <a:cubicBezTo>
                      <a:pt x="37" y="157"/>
                      <a:pt x="37" y="157"/>
                      <a:pt x="37" y="157"/>
                    </a:cubicBezTo>
                    <a:cubicBezTo>
                      <a:pt x="38" y="159"/>
                      <a:pt x="39" y="161"/>
                      <a:pt x="40" y="163"/>
                    </a:cubicBezTo>
                    <a:cubicBezTo>
                      <a:pt x="41" y="164"/>
                      <a:pt x="41" y="166"/>
                      <a:pt x="42" y="167"/>
                    </a:cubicBezTo>
                    <a:cubicBezTo>
                      <a:pt x="49" y="258"/>
                      <a:pt x="49" y="258"/>
                      <a:pt x="49" y="258"/>
                    </a:cubicBezTo>
                    <a:cubicBezTo>
                      <a:pt x="48" y="259"/>
                      <a:pt x="46" y="259"/>
                      <a:pt x="45" y="259"/>
                    </a:cubicBezTo>
                    <a:cubicBezTo>
                      <a:pt x="42" y="260"/>
                      <a:pt x="39" y="261"/>
                      <a:pt x="36" y="262"/>
                    </a:cubicBezTo>
                    <a:cubicBezTo>
                      <a:pt x="35" y="260"/>
                      <a:pt x="35" y="260"/>
                      <a:pt x="35" y="260"/>
                    </a:cubicBezTo>
                    <a:cubicBezTo>
                      <a:pt x="25" y="246"/>
                      <a:pt x="25" y="246"/>
                      <a:pt x="25" y="246"/>
                    </a:cubicBezTo>
                    <a:cubicBezTo>
                      <a:pt x="23" y="248"/>
                      <a:pt x="23" y="248"/>
                      <a:pt x="23" y="248"/>
                    </a:cubicBezTo>
                    <a:cubicBezTo>
                      <a:pt x="32" y="261"/>
                      <a:pt x="32" y="261"/>
                      <a:pt x="32" y="261"/>
                    </a:cubicBezTo>
                    <a:cubicBezTo>
                      <a:pt x="33" y="263"/>
                      <a:pt x="33" y="263"/>
                      <a:pt x="33" y="263"/>
                    </a:cubicBezTo>
                    <a:cubicBezTo>
                      <a:pt x="29" y="265"/>
                      <a:pt x="25" y="266"/>
                      <a:pt x="21" y="268"/>
                    </a:cubicBezTo>
                    <a:cubicBezTo>
                      <a:pt x="11" y="275"/>
                      <a:pt x="5" y="283"/>
                      <a:pt x="5" y="292"/>
                    </a:cubicBezTo>
                    <a:cubicBezTo>
                      <a:pt x="5" y="313"/>
                      <a:pt x="39" y="329"/>
                      <a:pt x="86" y="329"/>
                    </a:cubicBezTo>
                    <a:cubicBezTo>
                      <a:pt x="91" y="329"/>
                      <a:pt x="96" y="328"/>
                      <a:pt x="101" y="328"/>
                    </a:cubicBezTo>
                    <a:cubicBezTo>
                      <a:pt x="123" y="361"/>
                      <a:pt x="123" y="361"/>
                      <a:pt x="123" y="361"/>
                    </a:cubicBezTo>
                    <a:cubicBezTo>
                      <a:pt x="125" y="359"/>
                      <a:pt x="125" y="359"/>
                      <a:pt x="125" y="359"/>
                    </a:cubicBezTo>
                    <a:cubicBezTo>
                      <a:pt x="104" y="328"/>
                      <a:pt x="104" y="328"/>
                      <a:pt x="104" y="328"/>
                    </a:cubicBezTo>
                    <a:cubicBezTo>
                      <a:pt x="141" y="324"/>
                      <a:pt x="167" y="310"/>
                      <a:pt x="167" y="292"/>
                    </a:cubicBezTo>
                    <a:cubicBezTo>
                      <a:pt x="167" y="282"/>
                      <a:pt x="159" y="273"/>
                      <a:pt x="147" y="267"/>
                    </a:cubicBezTo>
                    <a:cubicBezTo>
                      <a:pt x="159" y="259"/>
                      <a:pt x="159" y="259"/>
                      <a:pt x="159" y="259"/>
                    </a:cubicBezTo>
                    <a:cubicBezTo>
                      <a:pt x="158" y="257"/>
                      <a:pt x="158" y="257"/>
                      <a:pt x="158" y="257"/>
                    </a:cubicBezTo>
                    <a:cubicBezTo>
                      <a:pt x="144" y="265"/>
                      <a:pt x="144" y="265"/>
                      <a:pt x="144" y="265"/>
                    </a:cubicBezTo>
                    <a:cubicBezTo>
                      <a:pt x="138" y="263"/>
                      <a:pt x="131" y="260"/>
                      <a:pt x="124" y="25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3" y="165"/>
                      <a:pt x="135" y="161"/>
                      <a:pt x="137" y="157"/>
                    </a:cubicBezTo>
                    <a:cubicBezTo>
                      <a:pt x="137" y="156"/>
                      <a:pt x="137" y="156"/>
                      <a:pt x="137" y="156"/>
                    </a:cubicBezTo>
                    <a:cubicBezTo>
                      <a:pt x="137" y="156"/>
                      <a:pt x="138" y="147"/>
                      <a:pt x="139" y="134"/>
                    </a:cubicBezTo>
                    <a:cubicBezTo>
                      <a:pt x="139" y="130"/>
                      <a:pt x="140" y="126"/>
                      <a:pt x="140" y="122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4" y="55"/>
                      <a:pt x="145" y="55"/>
                      <a:pt x="145" y="55"/>
                    </a:cubicBezTo>
                    <a:cubicBezTo>
                      <a:pt x="146" y="54"/>
                      <a:pt x="147" y="52"/>
                      <a:pt x="148" y="51"/>
                    </a:cubicBezTo>
                    <a:cubicBezTo>
                      <a:pt x="149" y="50"/>
                      <a:pt x="149" y="62"/>
                      <a:pt x="149" y="77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49" y="99"/>
                      <a:pt x="149" y="118"/>
                      <a:pt x="148" y="133"/>
                    </a:cubicBezTo>
                    <a:cubicBezTo>
                      <a:pt x="148" y="142"/>
                      <a:pt x="147" y="149"/>
                      <a:pt x="147" y="152"/>
                    </a:cubicBezTo>
                    <a:cubicBezTo>
                      <a:pt x="151" y="154"/>
                      <a:pt x="158" y="152"/>
                      <a:pt x="165" y="149"/>
                    </a:cubicBezTo>
                    <a:cubicBezTo>
                      <a:pt x="166" y="146"/>
                      <a:pt x="166" y="142"/>
                      <a:pt x="167" y="136"/>
                    </a:cubicBezTo>
                    <a:cubicBezTo>
                      <a:pt x="171" y="105"/>
                      <a:pt x="177" y="36"/>
                      <a:pt x="176" y="29"/>
                    </a:cubicBezTo>
                    <a:cubicBezTo>
                      <a:pt x="174" y="24"/>
                      <a:pt x="142" y="0"/>
                      <a:pt x="116" y="4"/>
                    </a:cubicBezTo>
                    <a:close/>
                    <a:moveTo>
                      <a:pt x="84" y="191"/>
                    </a:moveTo>
                    <a:cubicBezTo>
                      <a:pt x="85" y="191"/>
                      <a:pt x="86" y="191"/>
                      <a:pt x="86" y="191"/>
                    </a:cubicBezTo>
                    <a:cubicBezTo>
                      <a:pt x="87" y="191"/>
                      <a:pt x="87" y="191"/>
                      <a:pt x="88" y="191"/>
                    </a:cubicBezTo>
                    <a:cubicBezTo>
                      <a:pt x="83" y="200"/>
                      <a:pt x="83" y="200"/>
                      <a:pt x="83" y="200"/>
                    </a:cubicBezTo>
                    <a:lnTo>
                      <a:pt x="84" y="191"/>
                    </a:lnTo>
                    <a:close/>
                    <a:moveTo>
                      <a:pt x="138" y="275"/>
                    </a:moveTo>
                    <a:cubicBezTo>
                      <a:pt x="149" y="280"/>
                      <a:pt x="155" y="286"/>
                      <a:pt x="155" y="292"/>
                    </a:cubicBezTo>
                    <a:cubicBezTo>
                      <a:pt x="155" y="298"/>
                      <a:pt x="147" y="305"/>
                      <a:pt x="134" y="310"/>
                    </a:cubicBezTo>
                    <a:cubicBezTo>
                      <a:pt x="129" y="311"/>
                      <a:pt x="125" y="313"/>
                      <a:pt x="120" y="314"/>
                    </a:cubicBezTo>
                    <a:cubicBezTo>
                      <a:pt x="110" y="316"/>
                      <a:pt x="98" y="317"/>
                      <a:pt x="86" y="317"/>
                    </a:cubicBezTo>
                    <a:cubicBezTo>
                      <a:pt x="71" y="317"/>
                      <a:pt x="57" y="316"/>
                      <a:pt x="46" y="313"/>
                    </a:cubicBezTo>
                    <a:cubicBezTo>
                      <a:pt x="28" y="307"/>
                      <a:pt x="16" y="299"/>
                      <a:pt x="16" y="292"/>
                    </a:cubicBezTo>
                    <a:cubicBezTo>
                      <a:pt x="16" y="283"/>
                      <a:pt x="29" y="274"/>
                      <a:pt x="50" y="269"/>
                    </a:cubicBezTo>
                    <a:cubicBezTo>
                      <a:pt x="51" y="279"/>
                      <a:pt x="51" y="279"/>
                      <a:pt x="51" y="279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74" y="278"/>
                      <a:pt x="74" y="278"/>
                      <a:pt x="74" y="278"/>
                    </a:cubicBezTo>
                    <a:cubicBezTo>
                      <a:pt x="75" y="269"/>
                      <a:pt x="75" y="269"/>
                      <a:pt x="75" y="269"/>
                    </a:cubicBezTo>
                    <a:cubicBezTo>
                      <a:pt x="75" y="266"/>
                      <a:pt x="75" y="266"/>
                      <a:pt x="75" y="266"/>
                    </a:cubicBezTo>
                    <a:cubicBezTo>
                      <a:pt x="76" y="266"/>
                      <a:pt x="76" y="266"/>
                      <a:pt x="76" y="266"/>
                    </a:cubicBezTo>
                    <a:cubicBezTo>
                      <a:pt x="76" y="266"/>
                      <a:pt x="77" y="266"/>
                      <a:pt x="77" y="266"/>
                    </a:cubicBezTo>
                    <a:cubicBezTo>
                      <a:pt x="80" y="266"/>
                      <a:pt x="83" y="266"/>
                      <a:pt x="86" y="266"/>
                    </a:cubicBezTo>
                    <a:cubicBezTo>
                      <a:pt x="90" y="266"/>
                      <a:pt x="94" y="266"/>
                      <a:pt x="99" y="266"/>
                    </a:cubicBezTo>
                    <a:cubicBezTo>
                      <a:pt x="100" y="279"/>
                      <a:pt x="100" y="279"/>
                      <a:pt x="100" y="279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3" y="270"/>
                      <a:pt x="123" y="270"/>
                      <a:pt x="123" y="270"/>
                    </a:cubicBezTo>
                    <a:cubicBezTo>
                      <a:pt x="129" y="271"/>
                      <a:pt x="134" y="273"/>
                      <a:pt x="138" y="275"/>
                    </a:cubicBezTo>
                    <a:close/>
                    <a:moveTo>
                      <a:pt x="86" y="255"/>
                    </a:moveTo>
                    <a:cubicBezTo>
                      <a:pt x="83" y="255"/>
                      <a:pt x="80" y="255"/>
                      <a:pt x="77" y="255"/>
                    </a:cubicBezTo>
                    <a:cubicBezTo>
                      <a:pt x="82" y="207"/>
                      <a:pt x="82" y="207"/>
                      <a:pt x="82" y="207"/>
                    </a:cubicBezTo>
                    <a:cubicBezTo>
                      <a:pt x="89" y="194"/>
                      <a:pt x="89" y="194"/>
                      <a:pt x="89" y="19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93" y="255"/>
                      <a:pt x="90" y="255"/>
                      <a:pt x="86" y="2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="" xmlns:a16="http://schemas.microsoft.com/office/drawing/2014/main" id="{01C58A41-E87D-4B36-A525-3A3FFA94C64E}"/>
                  </a:ext>
                </a:extLst>
              </p:cNvPr>
              <p:cNvSpPr/>
              <p:nvPr/>
            </p:nvSpPr>
            <p:spPr bwMode="auto">
              <a:xfrm>
                <a:off x="5937251" y="1795462"/>
                <a:ext cx="136525" cy="195263"/>
              </a:xfrm>
              <a:custGeom>
                <a:avLst/>
                <a:gdLst>
                  <a:gd name="T0" fmla="*/ 4 w 79"/>
                  <a:gd name="T1" fmla="*/ 52 h 112"/>
                  <a:gd name="T2" fmla="*/ 0 w 79"/>
                  <a:gd name="T3" fmla="*/ 65 h 112"/>
                  <a:gd name="T4" fmla="*/ 4 w 79"/>
                  <a:gd name="T5" fmla="*/ 78 h 112"/>
                  <a:gd name="T6" fmla="*/ 6 w 79"/>
                  <a:gd name="T7" fmla="*/ 74 h 112"/>
                  <a:gd name="T8" fmla="*/ 40 w 79"/>
                  <a:gd name="T9" fmla="*/ 112 h 112"/>
                  <a:gd name="T10" fmla="*/ 73 w 79"/>
                  <a:gd name="T11" fmla="*/ 73 h 112"/>
                  <a:gd name="T12" fmla="*/ 76 w 79"/>
                  <a:gd name="T13" fmla="*/ 77 h 112"/>
                  <a:gd name="T14" fmla="*/ 79 w 79"/>
                  <a:gd name="T15" fmla="*/ 64 h 112"/>
                  <a:gd name="T16" fmla="*/ 76 w 79"/>
                  <a:gd name="T17" fmla="*/ 52 h 112"/>
                  <a:gd name="T18" fmla="*/ 75 w 79"/>
                  <a:gd name="T19" fmla="*/ 52 h 112"/>
                  <a:gd name="T20" fmla="*/ 74 w 79"/>
                  <a:gd name="T21" fmla="*/ 41 h 112"/>
                  <a:gd name="T22" fmla="*/ 46 w 79"/>
                  <a:gd name="T23" fmla="*/ 34 h 112"/>
                  <a:gd name="T24" fmla="*/ 50 w 79"/>
                  <a:gd name="T25" fmla="*/ 36 h 112"/>
                  <a:gd name="T26" fmla="*/ 78 w 79"/>
                  <a:gd name="T27" fmla="*/ 27 h 112"/>
                  <a:gd name="T28" fmla="*/ 14 w 79"/>
                  <a:gd name="T29" fmla="*/ 20 h 112"/>
                  <a:gd name="T30" fmla="*/ 2 w 79"/>
                  <a:gd name="T31" fmla="*/ 28 h 112"/>
                  <a:gd name="T32" fmla="*/ 10 w 79"/>
                  <a:gd name="T33" fmla="*/ 28 h 112"/>
                  <a:gd name="T34" fmla="*/ 5 w 79"/>
                  <a:gd name="T35" fmla="*/ 46 h 112"/>
                  <a:gd name="T36" fmla="*/ 4 w 79"/>
                  <a:gd name="T37" fmla="*/ 52 h 112"/>
                  <a:gd name="T38" fmla="*/ 4 w 79"/>
                  <a:gd name="T39" fmla="*/ 5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112">
                    <a:moveTo>
                      <a:pt x="4" y="52"/>
                    </a:moveTo>
                    <a:cubicBezTo>
                      <a:pt x="2" y="52"/>
                      <a:pt x="0" y="58"/>
                      <a:pt x="0" y="65"/>
                    </a:cubicBezTo>
                    <a:cubicBezTo>
                      <a:pt x="0" y="72"/>
                      <a:pt x="2" y="78"/>
                      <a:pt x="4" y="78"/>
                    </a:cubicBezTo>
                    <a:cubicBezTo>
                      <a:pt x="4" y="78"/>
                      <a:pt x="5" y="76"/>
                      <a:pt x="6" y="74"/>
                    </a:cubicBezTo>
                    <a:cubicBezTo>
                      <a:pt x="11" y="96"/>
                      <a:pt x="30" y="112"/>
                      <a:pt x="40" y="112"/>
                    </a:cubicBezTo>
                    <a:cubicBezTo>
                      <a:pt x="53" y="112"/>
                      <a:pt x="71" y="97"/>
                      <a:pt x="73" y="73"/>
                    </a:cubicBezTo>
                    <a:cubicBezTo>
                      <a:pt x="74" y="75"/>
                      <a:pt x="75" y="77"/>
                      <a:pt x="76" y="77"/>
                    </a:cubicBezTo>
                    <a:cubicBezTo>
                      <a:pt x="77" y="77"/>
                      <a:pt x="79" y="71"/>
                      <a:pt x="79" y="64"/>
                    </a:cubicBezTo>
                    <a:cubicBezTo>
                      <a:pt x="79" y="57"/>
                      <a:pt x="77" y="52"/>
                      <a:pt x="76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49"/>
                      <a:pt x="75" y="46"/>
                      <a:pt x="74" y="41"/>
                    </a:cubicBezTo>
                    <a:cubicBezTo>
                      <a:pt x="69" y="46"/>
                      <a:pt x="58" y="40"/>
                      <a:pt x="46" y="34"/>
                    </a:cubicBezTo>
                    <a:cubicBezTo>
                      <a:pt x="47" y="35"/>
                      <a:pt x="49" y="35"/>
                      <a:pt x="50" y="36"/>
                    </a:cubicBezTo>
                    <a:cubicBezTo>
                      <a:pt x="70" y="46"/>
                      <a:pt x="78" y="27"/>
                      <a:pt x="78" y="27"/>
                    </a:cubicBezTo>
                    <a:cubicBezTo>
                      <a:pt x="78" y="27"/>
                      <a:pt x="53" y="0"/>
                      <a:pt x="14" y="20"/>
                    </a:cubicBezTo>
                    <a:cubicBezTo>
                      <a:pt x="11" y="22"/>
                      <a:pt x="6" y="26"/>
                      <a:pt x="2" y="28"/>
                    </a:cubicBezTo>
                    <a:cubicBezTo>
                      <a:pt x="2" y="28"/>
                      <a:pt x="5" y="28"/>
                      <a:pt x="10" y="28"/>
                    </a:cubicBezTo>
                    <a:cubicBezTo>
                      <a:pt x="6" y="31"/>
                      <a:pt x="4" y="36"/>
                      <a:pt x="5" y="46"/>
                    </a:cubicBezTo>
                    <a:cubicBezTo>
                      <a:pt x="4" y="48"/>
                      <a:pt x="4" y="5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="" xmlns:a16="http://schemas.microsoft.com/office/drawing/2014/main" id="{DED54409-ED4B-4140-B5F5-4F6A33C64F13}"/>
                  </a:ext>
                </a:extLst>
              </p:cNvPr>
              <p:cNvSpPr/>
              <p:nvPr/>
            </p:nvSpPr>
            <p:spPr bwMode="auto">
              <a:xfrm>
                <a:off x="5902326" y="2476500"/>
                <a:ext cx="74613" cy="25400"/>
              </a:xfrm>
              <a:custGeom>
                <a:avLst/>
                <a:gdLst>
                  <a:gd name="T0" fmla="*/ 22 w 43"/>
                  <a:gd name="T1" fmla="*/ 0 h 15"/>
                  <a:gd name="T2" fmla="*/ 15 w 43"/>
                  <a:gd name="T3" fmla="*/ 14 h 15"/>
                  <a:gd name="T4" fmla="*/ 35 w 43"/>
                  <a:gd name="T5" fmla="*/ 8 h 15"/>
                  <a:gd name="T6" fmla="*/ 37 w 43"/>
                  <a:gd name="T7" fmla="*/ 8 h 15"/>
                  <a:gd name="T8" fmla="*/ 42 w 43"/>
                  <a:gd name="T9" fmla="*/ 8 h 15"/>
                  <a:gd name="T10" fmla="*/ 42 w 43"/>
                  <a:gd name="T11" fmla="*/ 0 h 15"/>
                  <a:gd name="T12" fmla="*/ 43 w 43"/>
                  <a:gd name="T13" fmla="*/ 0 h 15"/>
                  <a:gd name="T14" fmla="*/ 22 w 43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5">
                    <a:moveTo>
                      <a:pt x="22" y="0"/>
                    </a:moveTo>
                    <a:cubicBezTo>
                      <a:pt x="22" y="0"/>
                      <a:pt x="0" y="13"/>
                      <a:pt x="15" y="14"/>
                    </a:cubicBezTo>
                    <a:cubicBezTo>
                      <a:pt x="24" y="15"/>
                      <a:pt x="29" y="12"/>
                      <a:pt x="35" y="8"/>
                    </a:cubicBezTo>
                    <a:cubicBezTo>
                      <a:pt x="37" y="6"/>
                      <a:pt x="36" y="8"/>
                      <a:pt x="37" y="8"/>
                    </a:cubicBezTo>
                    <a:cubicBezTo>
                      <a:pt x="38" y="8"/>
                      <a:pt x="41" y="8"/>
                      <a:pt x="42" y="8"/>
                    </a:cubicBezTo>
                    <a:cubicBezTo>
                      <a:pt x="43" y="2"/>
                      <a:pt x="42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="" xmlns:a16="http://schemas.microsoft.com/office/drawing/2014/main" id="{3ADA2D8A-DE95-4891-A711-3A4E9E77D01A}"/>
                  </a:ext>
                </a:extLst>
              </p:cNvPr>
              <p:cNvSpPr/>
              <p:nvPr/>
            </p:nvSpPr>
            <p:spPr bwMode="auto">
              <a:xfrm>
                <a:off x="6029326" y="2476500"/>
                <a:ext cx="74613" cy="25400"/>
              </a:xfrm>
              <a:custGeom>
                <a:avLst/>
                <a:gdLst>
                  <a:gd name="T0" fmla="*/ 0 w 43"/>
                  <a:gd name="T1" fmla="*/ 0 h 15"/>
                  <a:gd name="T2" fmla="*/ 1 w 43"/>
                  <a:gd name="T3" fmla="*/ 0 h 15"/>
                  <a:gd name="T4" fmla="*/ 1 w 43"/>
                  <a:gd name="T5" fmla="*/ 8 h 15"/>
                  <a:gd name="T6" fmla="*/ 6 w 43"/>
                  <a:gd name="T7" fmla="*/ 8 h 15"/>
                  <a:gd name="T8" fmla="*/ 8 w 43"/>
                  <a:gd name="T9" fmla="*/ 8 h 15"/>
                  <a:gd name="T10" fmla="*/ 28 w 43"/>
                  <a:gd name="T11" fmla="*/ 14 h 15"/>
                  <a:gd name="T12" fmla="*/ 20 w 43"/>
                  <a:gd name="T13" fmla="*/ 0 h 15"/>
                  <a:gd name="T14" fmla="*/ 0 w 43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5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1" y="8"/>
                    </a:cubicBezTo>
                    <a:cubicBezTo>
                      <a:pt x="2" y="8"/>
                      <a:pt x="5" y="8"/>
                      <a:pt x="6" y="8"/>
                    </a:cubicBezTo>
                    <a:cubicBezTo>
                      <a:pt x="6" y="8"/>
                      <a:pt x="6" y="6"/>
                      <a:pt x="8" y="8"/>
                    </a:cubicBezTo>
                    <a:cubicBezTo>
                      <a:pt x="13" y="12"/>
                      <a:pt x="19" y="15"/>
                      <a:pt x="28" y="14"/>
                    </a:cubicBezTo>
                    <a:cubicBezTo>
                      <a:pt x="43" y="13"/>
                      <a:pt x="20" y="0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="" xmlns:a16="http://schemas.microsoft.com/office/drawing/2014/main" id="{3097CB41-C068-44E8-A867-C326578D9453}"/>
                  </a:ext>
                </a:extLst>
              </p:cNvPr>
              <p:cNvSpPr/>
              <p:nvPr/>
            </p:nvSpPr>
            <p:spPr bwMode="auto">
              <a:xfrm>
                <a:off x="6270626" y="1749425"/>
                <a:ext cx="17463" cy="17463"/>
              </a:xfrm>
              <a:custGeom>
                <a:avLst/>
                <a:gdLst>
                  <a:gd name="T0" fmla="*/ 1 w 10"/>
                  <a:gd name="T1" fmla="*/ 7 h 10"/>
                  <a:gd name="T2" fmla="*/ 3 w 10"/>
                  <a:gd name="T3" fmla="*/ 6 h 10"/>
                  <a:gd name="T4" fmla="*/ 3 w 10"/>
                  <a:gd name="T5" fmla="*/ 6 h 10"/>
                  <a:gd name="T6" fmla="*/ 6 w 10"/>
                  <a:gd name="T7" fmla="*/ 9 h 10"/>
                  <a:gd name="T8" fmla="*/ 10 w 10"/>
                  <a:gd name="T9" fmla="*/ 0 h 10"/>
                  <a:gd name="T10" fmla="*/ 3 w 10"/>
                  <a:gd name="T11" fmla="*/ 2 h 10"/>
                  <a:gd name="T12" fmla="*/ 1 w 10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1" y="7"/>
                    </a:moveTo>
                    <a:cubicBezTo>
                      <a:pt x="0" y="10"/>
                      <a:pt x="3" y="7"/>
                      <a:pt x="3" y="6"/>
                    </a:cubicBezTo>
                    <a:cubicBezTo>
                      <a:pt x="3" y="5"/>
                      <a:pt x="3" y="4"/>
                      <a:pt x="3" y="6"/>
                    </a:cubicBezTo>
                    <a:cubicBezTo>
                      <a:pt x="3" y="8"/>
                      <a:pt x="4" y="9"/>
                      <a:pt x="6" y="9"/>
                    </a:cubicBezTo>
                    <a:cubicBezTo>
                      <a:pt x="9" y="8"/>
                      <a:pt x="10" y="0"/>
                      <a:pt x="1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="" xmlns:a16="http://schemas.microsoft.com/office/drawing/2014/main" id="{E213F98E-FF64-4BAD-B1F0-FC14611A3D24}"/>
                  </a:ext>
                </a:extLst>
              </p:cNvPr>
              <p:cNvSpPr/>
              <p:nvPr/>
            </p:nvSpPr>
            <p:spPr bwMode="auto">
              <a:xfrm>
                <a:off x="6167438" y="1751012"/>
                <a:ext cx="15875" cy="15875"/>
              </a:xfrm>
              <a:custGeom>
                <a:avLst/>
                <a:gdLst>
                  <a:gd name="T0" fmla="*/ 7 w 10"/>
                  <a:gd name="T1" fmla="*/ 5 h 9"/>
                  <a:gd name="T2" fmla="*/ 8 w 10"/>
                  <a:gd name="T3" fmla="*/ 5 h 9"/>
                  <a:gd name="T4" fmla="*/ 10 w 10"/>
                  <a:gd name="T5" fmla="*/ 7 h 9"/>
                  <a:gd name="T6" fmla="*/ 8 w 10"/>
                  <a:gd name="T7" fmla="*/ 1 h 9"/>
                  <a:gd name="T8" fmla="*/ 0 w 10"/>
                  <a:gd name="T9" fmla="*/ 0 h 9"/>
                  <a:gd name="T10" fmla="*/ 4 w 10"/>
                  <a:gd name="T11" fmla="*/ 8 h 9"/>
                  <a:gd name="T12" fmla="*/ 7 w 10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7" y="5"/>
                    </a:moveTo>
                    <a:cubicBezTo>
                      <a:pt x="7" y="4"/>
                      <a:pt x="8" y="4"/>
                      <a:pt x="8" y="5"/>
                    </a:cubicBezTo>
                    <a:cubicBezTo>
                      <a:pt x="8" y="6"/>
                      <a:pt x="10" y="9"/>
                      <a:pt x="10" y="7"/>
                    </a:cubicBezTo>
                    <a:cubicBezTo>
                      <a:pt x="9" y="4"/>
                      <a:pt x="9" y="1"/>
                      <a:pt x="8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7"/>
                      <a:pt x="4" y="8"/>
                    </a:cubicBezTo>
                    <a:cubicBezTo>
                      <a:pt x="6" y="8"/>
                      <a:pt x="7" y="7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="" xmlns:a16="http://schemas.microsoft.com/office/drawing/2014/main" id="{631E5C0D-9B65-4229-8001-C58B93E13484}"/>
                  </a:ext>
                </a:extLst>
              </p:cNvPr>
              <p:cNvSpPr/>
              <p:nvPr/>
            </p:nvSpPr>
            <p:spPr bwMode="auto">
              <a:xfrm>
                <a:off x="6197601" y="1543050"/>
                <a:ext cx="61913" cy="88900"/>
              </a:xfrm>
              <a:custGeom>
                <a:avLst/>
                <a:gdLst>
                  <a:gd name="T0" fmla="*/ 1 w 35"/>
                  <a:gd name="T1" fmla="*/ 24 h 51"/>
                  <a:gd name="T2" fmla="*/ 0 w 35"/>
                  <a:gd name="T3" fmla="*/ 30 h 51"/>
                  <a:gd name="T4" fmla="*/ 1 w 35"/>
                  <a:gd name="T5" fmla="*/ 35 h 51"/>
                  <a:gd name="T6" fmla="*/ 2 w 35"/>
                  <a:gd name="T7" fmla="*/ 34 h 51"/>
                  <a:gd name="T8" fmla="*/ 18 w 35"/>
                  <a:gd name="T9" fmla="*/ 51 h 51"/>
                  <a:gd name="T10" fmla="*/ 33 w 35"/>
                  <a:gd name="T11" fmla="*/ 33 h 51"/>
                  <a:gd name="T12" fmla="*/ 34 w 35"/>
                  <a:gd name="T13" fmla="*/ 35 h 51"/>
                  <a:gd name="T14" fmla="*/ 35 w 35"/>
                  <a:gd name="T15" fmla="*/ 29 h 51"/>
                  <a:gd name="T16" fmla="*/ 34 w 35"/>
                  <a:gd name="T17" fmla="*/ 24 h 51"/>
                  <a:gd name="T18" fmla="*/ 33 w 35"/>
                  <a:gd name="T19" fmla="*/ 24 h 51"/>
                  <a:gd name="T20" fmla="*/ 33 w 35"/>
                  <a:gd name="T21" fmla="*/ 19 h 51"/>
                  <a:gd name="T22" fmla="*/ 20 w 35"/>
                  <a:gd name="T23" fmla="*/ 16 h 51"/>
                  <a:gd name="T24" fmla="*/ 22 w 35"/>
                  <a:gd name="T25" fmla="*/ 17 h 51"/>
                  <a:gd name="T26" fmla="*/ 35 w 35"/>
                  <a:gd name="T27" fmla="*/ 12 h 51"/>
                  <a:gd name="T28" fmla="*/ 6 w 35"/>
                  <a:gd name="T29" fmla="*/ 9 h 51"/>
                  <a:gd name="T30" fmla="*/ 1 w 35"/>
                  <a:gd name="T31" fmla="*/ 13 h 51"/>
                  <a:gd name="T32" fmla="*/ 4 w 35"/>
                  <a:gd name="T33" fmla="*/ 13 h 51"/>
                  <a:gd name="T34" fmla="*/ 2 w 35"/>
                  <a:gd name="T35" fmla="*/ 21 h 51"/>
                  <a:gd name="T36" fmla="*/ 2 w 35"/>
                  <a:gd name="T37" fmla="*/ 24 h 51"/>
                  <a:gd name="T38" fmla="*/ 1 w 35"/>
                  <a:gd name="T39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51">
                    <a:moveTo>
                      <a:pt x="1" y="24"/>
                    </a:moveTo>
                    <a:cubicBezTo>
                      <a:pt x="1" y="24"/>
                      <a:pt x="0" y="26"/>
                      <a:pt x="0" y="30"/>
                    </a:cubicBezTo>
                    <a:cubicBezTo>
                      <a:pt x="0" y="33"/>
                      <a:pt x="1" y="35"/>
                      <a:pt x="1" y="35"/>
                    </a:cubicBezTo>
                    <a:cubicBezTo>
                      <a:pt x="2" y="35"/>
                      <a:pt x="2" y="35"/>
                      <a:pt x="2" y="34"/>
                    </a:cubicBezTo>
                    <a:cubicBezTo>
                      <a:pt x="5" y="43"/>
                      <a:pt x="13" y="51"/>
                      <a:pt x="18" y="51"/>
                    </a:cubicBezTo>
                    <a:cubicBezTo>
                      <a:pt x="24" y="51"/>
                      <a:pt x="32" y="44"/>
                      <a:pt x="33" y="33"/>
                    </a:cubicBezTo>
                    <a:cubicBezTo>
                      <a:pt x="33" y="34"/>
                      <a:pt x="33" y="35"/>
                      <a:pt x="34" y="35"/>
                    </a:cubicBezTo>
                    <a:cubicBezTo>
                      <a:pt x="35" y="35"/>
                      <a:pt x="35" y="32"/>
                      <a:pt x="35" y="29"/>
                    </a:cubicBezTo>
                    <a:cubicBezTo>
                      <a:pt x="35" y="26"/>
                      <a:pt x="35" y="24"/>
                      <a:pt x="34" y="24"/>
                    </a:cubicBezTo>
                    <a:cubicBezTo>
                      <a:pt x="34" y="24"/>
                      <a:pt x="34" y="24"/>
                      <a:pt x="33" y="24"/>
                    </a:cubicBezTo>
                    <a:cubicBezTo>
                      <a:pt x="34" y="22"/>
                      <a:pt x="34" y="21"/>
                      <a:pt x="33" y="19"/>
                    </a:cubicBezTo>
                    <a:cubicBezTo>
                      <a:pt x="31" y="21"/>
                      <a:pt x="26" y="18"/>
                      <a:pt x="20" y="16"/>
                    </a:cubicBezTo>
                    <a:cubicBezTo>
                      <a:pt x="21" y="16"/>
                      <a:pt x="22" y="16"/>
                      <a:pt x="22" y="17"/>
                    </a:cubicBezTo>
                    <a:cubicBezTo>
                      <a:pt x="31" y="21"/>
                      <a:pt x="35" y="12"/>
                      <a:pt x="35" y="12"/>
                    </a:cubicBezTo>
                    <a:cubicBezTo>
                      <a:pt x="35" y="12"/>
                      <a:pt x="24" y="0"/>
                      <a:pt x="6" y="9"/>
                    </a:cubicBezTo>
                    <a:cubicBezTo>
                      <a:pt x="5" y="10"/>
                      <a:pt x="2" y="12"/>
                      <a:pt x="1" y="13"/>
                    </a:cubicBezTo>
                    <a:cubicBezTo>
                      <a:pt x="1" y="13"/>
                      <a:pt x="2" y="13"/>
                      <a:pt x="4" y="13"/>
                    </a:cubicBezTo>
                    <a:cubicBezTo>
                      <a:pt x="2" y="14"/>
                      <a:pt x="1" y="17"/>
                      <a:pt x="2" y="21"/>
                    </a:cubicBezTo>
                    <a:cubicBezTo>
                      <a:pt x="2" y="22"/>
                      <a:pt x="2" y="23"/>
                      <a:pt x="2" y="24"/>
                    </a:cubicBezTo>
                    <a:cubicBezTo>
                      <a:pt x="2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="" xmlns:a16="http://schemas.microsoft.com/office/drawing/2014/main" id="{FCB9648A-5A01-46B0-AE63-B23F917EABC6}"/>
                  </a:ext>
                </a:extLst>
              </p:cNvPr>
              <p:cNvSpPr/>
              <p:nvPr/>
            </p:nvSpPr>
            <p:spPr bwMode="auto">
              <a:xfrm>
                <a:off x="6181726" y="1849437"/>
                <a:ext cx="33338" cy="12700"/>
              </a:xfrm>
              <a:custGeom>
                <a:avLst/>
                <a:gdLst>
                  <a:gd name="T0" fmla="*/ 10 w 19"/>
                  <a:gd name="T1" fmla="*/ 0 h 7"/>
                  <a:gd name="T2" fmla="*/ 7 w 19"/>
                  <a:gd name="T3" fmla="*/ 6 h 7"/>
                  <a:gd name="T4" fmla="*/ 15 w 19"/>
                  <a:gd name="T5" fmla="*/ 4 h 7"/>
                  <a:gd name="T6" fmla="*/ 17 w 19"/>
                  <a:gd name="T7" fmla="*/ 4 h 7"/>
                  <a:gd name="T8" fmla="*/ 19 w 19"/>
                  <a:gd name="T9" fmla="*/ 3 h 7"/>
                  <a:gd name="T10" fmla="*/ 19 w 19"/>
                  <a:gd name="T11" fmla="*/ 0 h 7"/>
                  <a:gd name="T12" fmla="*/ 19 w 19"/>
                  <a:gd name="T13" fmla="*/ 0 h 7"/>
                  <a:gd name="T14" fmla="*/ 10 w 19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cubicBezTo>
                      <a:pt x="10" y="0"/>
                      <a:pt x="0" y="6"/>
                      <a:pt x="7" y="6"/>
                    </a:cubicBezTo>
                    <a:cubicBezTo>
                      <a:pt x="11" y="7"/>
                      <a:pt x="13" y="5"/>
                      <a:pt x="15" y="4"/>
                    </a:cubicBezTo>
                    <a:cubicBezTo>
                      <a:pt x="17" y="3"/>
                      <a:pt x="16" y="4"/>
                      <a:pt x="17" y="4"/>
                    </a:cubicBezTo>
                    <a:cubicBezTo>
                      <a:pt x="17" y="4"/>
                      <a:pt x="18" y="4"/>
                      <a:pt x="19" y="3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="" xmlns:a16="http://schemas.microsoft.com/office/drawing/2014/main" id="{EFFA568D-4035-4D85-B01A-418F56BFA9C2}"/>
                  </a:ext>
                </a:extLst>
              </p:cNvPr>
              <p:cNvSpPr/>
              <p:nvPr/>
            </p:nvSpPr>
            <p:spPr bwMode="auto">
              <a:xfrm>
                <a:off x="6240463" y="1849437"/>
                <a:ext cx="33338" cy="12700"/>
              </a:xfrm>
              <a:custGeom>
                <a:avLst/>
                <a:gdLst>
                  <a:gd name="T0" fmla="*/ 9 w 19"/>
                  <a:gd name="T1" fmla="*/ 0 h 7"/>
                  <a:gd name="T2" fmla="*/ 0 w 19"/>
                  <a:gd name="T3" fmla="*/ 0 h 7"/>
                  <a:gd name="T4" fmla="*/ 0 w 19"/>
                  <a:gd name="T5" fmla="*/ 0 h 7"/>
                  <a:gd name="T6" fmla="*/ 0 w 19"/>
                  <a:gd name="T7" fmla="*/ 3 h 7"/>
                  <a:gd name="T8" fmla="*/ 2 w 19"/>
                  <a:gd name="T9" fmla="*/ 4 h 7"/>
                  <a:gd name="T10" fmla="*/ 3 w 19"/>
                  <a:gd name="T11" fmla="*/ 4 h 7"/>
                  <a:gd name="T12" fmla="*/ 12 w 19"/>
                  <a:gd name="T13" fmla="*/ 6 h 7"/>
                  <a:gd name="T14" fmla="*/ 9 w 19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2" y="3"/>
                      <a:pt x="3" y="4"/>
                    </a:cubicBezTo>
                    <a:cubicBezTo>
                      <a:pt x="6" y="5"/>
                      <a:pt x="8" y="7"/>
                      <a:pt x="12" y="6"/>
                    </a:cubicBezTo>
                    <a:cubicBezTo>
                      <a:pt x="19" y="6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="" xmlns:a16="http://schemas.microsoft.com/office/drawing/2014/main" id="{828EB8FE-A429-4130-B6DC-702637E6BA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2038" y="1628775"/>
                <a:ext cx="157163" cy="287338"/>
              </a:xfrm>
              <a:custGeom>
                <a:avLst/>
                <a:gdLst>
                  <a:gd name="T0" fmla="*/ 69 w 90"/>
                  <a:gd name="T1" fmla="*/ 75 h 165"/>
                  <a:gd name="T2" fmla="*/ 71 w 90"/>
                  <a:gd name="T3" fmla="*/ 70 h 165"/>
                  <a:gd name="T4" fmla="*/ 75 w 90"/>
                  <a:gd name="T5" fmla="*/ 25 h 165"/>
                  <a:gd name="T6" fmla="*/ 76 w 90"/>
                  <a:gd name="T7" fmla="*/ 23 h 165"/>
                  <a:gd name="T8" fmla="*/ 84 w 90"/>
                  <a:gd name="T9" fmla="*/ 67 h 165"/>
                  <a:gd name="T10" fmla="*/ 62 w 90"/>
                  <a:gd name="T11" fmla="*/ 1 h 165"/>
                  <a:gd name="T12" fmla="*/ 55 w 90"/>
                  <a:gd name="T13" fmla="*/ 28 h 165"/>
                  <a:gd name="T14" fmla="*/ 53 w 90"/>
                  <a:gd name="T15" fmla="*/ 7 h 165"/>
                  <a:gd name="T16" fmla="*/ 49 w 90"/>
                  <a:gd name="T17" fmla="*/ 4 h 165"/>
                  <a:gd name="T18" fmla="*/ 48 w 90"/>
                  <a:gd name="T19" fmla="*/ 9 h 165"/>
                  <a:gd name="T20" fmla="*/ 45 w 90"/>
                  <a:gd name="T21" fmla="*/ 28 h 165"/>
                  <a:gd name="T22" fmla="*/ 37 w 90"/>
                  <a:gd name="T23" fmla="*/ 1 h 165"/>
                  <a:gd name="T24" fmla="*/ 14 w 90"/>
                  <a:gd name="T25" fmla="*/ 66 h 165"/>
                  <a:gd name="T26" fmla="*/ 22 w 90"/>
                  <a:gd name="T27" fmla="*/ 23 h 165"/>
                  <a:gd name="T28" fmla="*/ 24 w 90"/>
                  <a:gd name="T29" fmla="*/ 46 h 165"/>
                  <a:gd name="T30" fmla="*/ 26 w 90"/>
                  <a:gd name="T31" fmla="*/ 70 h 165"/>
                  <a:gd name="T32" fmla="*/ 32 w 90"/>
                  <a:gd name="T33" fmla="*/ 119 h 165"/>
                  <a:gd name="T34" fmla="*/ 15 w 90"/>
                  <a:gd name="T35" fmla="*/ 138 h 165"/>
                  <a:gd name="T36" fmla="*/ 1 w 90"/>
                  <a:gd name="T37" fmla="*/ 144 h 165"/>
                  <a:gd name="T38" fmla="*/ 50 w 90"/>
                  <a:gd name="T39" fmla="*/ 151 h 165"/>
                  <a:gd name="T40" fmla="*/ 44 w 90"/>
                  <a:gd name="T41" fmla="*/ 164 h 165"/>
                  <a:gd name="T42" fmla="*/ 54 w 90"/>
                  <a:gd name="T43" fmla="*/ 150 h 165"/>
                  <a:gd name="T44" fmla="*/ 65 w 90"/>
                  <a:gd name="T45" fmla="*/ 118 h 165"/>
                  <a:gd name="T46" fmla="*/ 49 w 90"/>
                  <a:gd name="T47" fmla="*/ 86 h 165"/>
                  <a:gd name="T48" fmla="*/ 54 w 90"/>
                  <a:gd name="T49" fmla="*/ 117 h 165"/>
                  <a:gd name="T50" fmla="*/ 44 w 90"/>
                  <a:gd name="T51" fmla="*/ 117 h 165"/>
                  <a:gd name="T52" fmla="*/ 50 w 90"/>
                  <a:gd name="T53" fmla="*/ 145 h 165"/>
                  <a:gd name="T54" fmla="*/ 33 w 90"/>
                  <a:gd name="T55" fmla="*/ 125 h 165"/>
                  <a:gd name="T56" fmla="*/ 43 w 90"/>
                  <a:gd name="T57" fmla="*/ 125 h 165"/>
                  <a:gd name="T58" fmla="*/ 50 w 90"/>
                  <a:gd name="T59" fmla="*/ 123 h 165"/>
                  <a:gd name="T60" fmla="*/ 55 w 90"/>
                  <a:gd name="T61" fmla="*/ 125 h 165"/>
                  <a:gd name="T62" fmla="*/ 65 w 90"/>
                  <a:gd name="T63" fmla="*/ 124 h 165"/>
                  <a:gd name="T64" fmla="*/ 50 w 90"/>
                  <a:gd name="T65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165">
                    <a:moveTo>
                      <a:pt x="65" y="118"/>
                    </a:moveTo>
                    <a:cubicBezTo>
                      <a:pt x="69" y="75"/>
                      <a:pt x="69" y="75"/>
                      <a:pt x="69" y="75"/>
                    </a:cubicBezTo>
                    <a:cubicBezTo>
                      <a:pt x="70" y="74"/>
                      <a:pt x="71" y="72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1" y="70"/>
                      <a:pt x="72" y="63"/>
                      <a:pt x="73" y="54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24"/>
                      <a:pt x="76" y="23"/>
                      <a:pt x="76" y="23"/>
                    </a:cubicBezTo>
                    <a:cubicBezTo>
                      <a:pt x="77" y="21"/>
                      <a:pt x="77" y="62"/>
                      <a:pt x="76" y="68"/>
                    </a:cubicBezTo>
                    <a:cubicBezTo>
                      <a:pt x="78" y="69"/>
                      <a:pt x="81" y="68"/>
                      <a:pt x="84" y="67"/>
                    </a:cubicBezTo>
                    <a:cubicBezTo>
                      <a:pt x="86" y="58"/>
                      <a:pt x="90" y="16"/>
                      <a:pt x="89" y="12"/>
                    </a:cubicBezTo>
                    <a:cubicBezTo>
                      <a:pt x="88" y="10"/>
                      <a:pt x="74" y="0"/>
                      <a:pt x="62" y="1"/>
                    </a:cubicBezTo>
                    <a:cubicBezTo>
                      <a:pt x="62" y="1"/>
                      <a:pt x="62" y="2"/>
                      <a:pt x="61" y="2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7" y="1"/>
                      <a:pt x="37" y="1"/>
                    </a:cubicBezTo>
                    <a:cubicBezTo>
                      <a:pt x="25" y="3"/>
                      <a:pt x="11" y="7"/>
                      <a:pt x="10" y="15"/>
                    </a:cubicBezTo>
                    <a:cubicBezTo>
                      <a:pt x="9" y="19"/>
                      <a:pt x="12" y="57"/>
                      <a:pt x="14" y="66"/>
                    </a:cubicBezTo>
                    <a:cubicBezTo>
                      <a:pt x="17" y="69"/>
                      <a:pt x="21" y="68"/>
                      <a:pt x="23" y="68"/>
                    </a:cubicBezTo>
                    <a:cubicBezTo>
                      <a:pt x="23" y="62"/>
                      <a:pt x="21" y="22"/>
                      <a:pt x="22" y="23"/>
                    </a:cubicBezTo>
                    <a:cubicBezTo>
                      <a:pt x="22" y="23"/>
                      <a:pt x="22" y="23"/>
                      <a:pt x="23" y="24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6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7" y="72"/>
                      <a:pt x="28" y="73"/>
                      <a:pt x="29" y="75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21" y="122"/>
                      <a:pt x="14" y="127"/>
                      <a:pt x="14" y="134"/>
                    </a:cubicBezTo>
                    <a:cubicBezTo>
                      <a:pt x="14" y="135"/>
                      <a:pt x="14" y="136"/>
                      <a:pt x="15" y="138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22" y="146"/>
                      <a:pt x="34" y="151"/>
                      <a:pt x="50" y="151"/>
                    </a:cubicBezTo>
                    <a:cubicBezTo>
                      <a:pt x="51" y="151"/>
                      <a:pt x="51" y="151"/>
                      <a:pt x="51" y="151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73" y="150"/>
                      <a:pt x="87" y="143"/>
                      <a:pt x="87" y="134"/>
                    </a:cubicBezTo>
                    <a:cubicBezTo>
                      <a:pt x="87" y="127"/>
                      <a:pt x="78" y="121"/>
                      <a:pt x="65" y="118"/>
                    </a:cubicBezTo>
                    <a:close/>
                    <a:moveTo>
                      <a:pt x="48" y="86"/>
                    </a:moveTo>
                    <a:cubicBezTo>
                      <a:pt x="48" y="86"/>
                      <a:pt x="48" y="86"/>
                      <a:pt x="49" y="86"/>
                    </a:cubicBezTo>
                    <a:cubicBezTo>
                      <a:pt x="49" y="86"/>
                      <a:pt x="49" y="86"/>
                      <a:pt x="50" y="86"/>
                    </a:cubicBezTo>
                    <a:cubicBezTo>
                      <a:pt x="54" y="117"/>
                      <a:pt x="54" y="117"/>
                      <a:pt x="54" y="117"/>
                    </a:cubicBezTo>
                    <a:cubicBezTo>
                      <a:pt x="53" y="117"/>
                      <a:pt x="52" y="117"/>
                      <a:pt x="50" y="117"/>
                    </a:cubicBezTo>
                    <a:cubicBezTo>
                      <a:pt x="48" y="117"/>
                      <a:pt x="46" y="117"/>
                      <a:pt x="44" y="117"/>
                    </a:cubicBezTo>
                    <a:lnTo>
                      <a:pt x="48" y="86"/>
                    </a:lnTo>
                    <a:close/>
                    <a:moveTo>
                      <a:pt x="50" y="145"/>
                    </a:moveTo>
                    <a:cubicBezTo>
                      <a:pt x="31" y="145"/>
                      <a:pt x="20" y="138"/>
                      <a:pt x="20" y="134"/>
                    </a:cubicBezTo>
                    <a:cubicBezTo>
                      <a:pt x="20" y="131"/>
                      <a:pt x="24" y="127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6" y="123"/>
                      <a:pt x="48" y="123"/>
                      <a:pt x="50" y="123"/>
                    </a:cubicBezTo>
                    <a:cubicBezTo>
                      <a:pt x="52" y="123"/>
                      <a:pt x="53" y="123"/>
                      <a:pt x="55" y="123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75" y="126"/>
                      <a:pt x="81" y="130"/>
                      <a:pt x="81" y="134"/>
                    </a:cubicBezTo>
                    <a:cubicBezTo>
                      <a:pt x="81" y="138"/>
                      <a:pt x="69" y="145"/>
                      <a:pt x="50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="" xmlns:a16="http://schemas.microsoft.com/office/drawing/2014/main" id="{54595FD3-BFC2-43C4-AF4F-D709DDC4F810}"/>
                  </a:ext>
                </a:extLst>
              </p:cNvPr>
              <p:cNvSpPr/>
              <p:nvPr/>
            </p:nvSpPr>
            <p:spPr bwMode="auto">
              <a:xfrm>
                <a:off x="5699126" y="1866900"/>
                <a:ext cx="20638" cy="22225"/>
              </a:xfrm>
              <a:custGeom>
                <a:avLst/>
                <a:gdLst>
                  <a:gd name="T0" fmla="*/ 0 w 12"/>
                  <a:gd name="T1" fmla="*/ 9 h 12"/>
                  <a:gd name="T2" fmla="*/ 3 w 12"/>
                  <a:gd name="T3" fmla="*/ 7 h 12"/>
                  <a:gd name="T4" fmla="*/ 4 w 12"/>
                  <a:gd name="T5" fmla="*/ 7 h 12"/>
                  <a:gd name="T6" fmla="*/ 7 w 12"/>
                  <a:gd name="T7" fmla="*/ 10 h 12"/>
                  <a:gd name="T8" fmla="*/ 12 w 12"/>
                  <a:gd name="T9" fmla="*/ 0 h 12"/>
                  <a:gd name="T10" fmla="*/ 3 w 12"/>
                  <a:gd name="T11" fmla="*/ 2 h 12"/>
                  <a:gd name="T12" fmla="*/ 0 w 12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9"/>
                    </a:moveTo>
                    <a:cubicBezTo>
                      <a:pt x="0" y="12"/>
                      <a:pt x="3" y="8"/>
                      <a:pt x="3" y="7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9"/>
                      <a:pt x="5" y="10"/>
                      <a:pt x="7" y="10"/>
                    </a:cubicBezTo>
                    <a:cubicBezTo>
                      <a:pt x="11" y="10"/>
                      <a:pt x="12" y="0"/>
                      <a:pt x="1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="" xmlns:a16="http://schemas.microsoft.com/office/drawing/2014/main" id="{6EBEF2C0-FDBC-4E11-8530-2C12DE8D036A}"/>
                  </a:ext>
                </a:extLst>
              </p:cNvPr>
              <p:cNvSpPr/>
              <p:nvPr/>
            </p:nvSpPr>
            <p:spPr bwMode="auto">
              <a:xfrm>
                <a:off x="5567363" y="1866900"/>
                <a:ext cx="20638" cy="22225"/>
              </a:xfrm>
              <a:custGeom>
                <a:avLst/>
                <a:gdLst>
                  <a:gd name="T0" fmla="*/ 8 w 12"/>
                  <a:gd name="T1" fmla="*/ 7 h 12"/>
                  <a:gd name="T2" fmla="*/ 10 w 12"/>
                  <a:gd name="T3" fmla="*/ 7 h 12"/>
                  <a:gd name="T4" fmla="*/ 12 w 12"/>
                  <a:gd name="T5" fmla="*/ 9 h 12"/>
                  <a:gd name="T6" fmla="*/ 10 w 12"/>
                  <a:gd name="T7" fmla="*/ 2 h 12"/>
                  <a:gd name="T8" fmla="*/ 0 w 12"/>
                  <a:gd name="T9" fmla="*/ 0 h 12"/>
                  <a:gd name="T10" fmla="*/ 5 w 12"/>
                  <a:gd name="T11" fmla="*/ 10 h 12"/>
                  <a:gd name="T12" fmla="*/ 8 w 12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8" y="7"/>
                    </a:moveTo>
                    <a:cubicBezTo>
                      <a:pt x="8" y="5"/>
                      <a:pt x="10" y="5"/>
                      <a:pt x="10" y="7"/>
                    </a:cubicBezTo>
                    <a:cubicBezTo>
                      <a:pt x="10" y="8"/>
                      <a:pt x="12" y="12"/>
                      <a:pt x="12" y="9"/>
                    </a:cubicBezTo>
                    <a:cubicBezTo>
                      <a:pt x="12" y="6"/>
                      <a:pt x="11" y="2"/>
                      <a:pt x="1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0"/>
                      <a:pt x="5" y="10"/>
                    </a:cubicBezTo>
                    <a:cubicBezTo>
                      <a:pt x="8" y="11"/>
                      <a:pt x="8" y="9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="" xmlns:a16="http://schemas.microsoft.com/office/drawing/2014/main" id="{6A32AD73-787E-4C44-B9BF-6840B15A054E}"/>
                  </a:ext>
                </a:extLst>
              </p:cNvPr>
              <p:cNvSpPr/>
              <p:nvPr/>
            </p:nvSpPr>
            <p:spPr bwMode="auto">
              <a:xfrm>
                <a:off x="5607051" y="1608137"/>
                <a:ext cx="76200" cy="109538"/>
              </a:xfrm>
              <a:custGeom>
                <a:avLst/>
                <a:gdLst>
                  <a:gd name="T0" fmla="*/ 1 w 44"/>
                  <a:gd name="T1" fmla="*/ 30 h 63"/>
                  <a:gd name="T2" fmla="*/ 0 w 44"/>
                  <a:gd name="T3" fmla="*/ 37 h 63"/>
                  <a:gd name="T4" fmla="*/ 1 w 44"/>
                  <a:gd name="T5" fmla="*/ 44 h 63"/>
                  <a:gd name="T6" fmla="*/ 3 w 44"/>
                  <a:gd name="T7" fmla="*/ 42 h 63"/>
                  <a:gd name="T8" fmla="*/ 22 w 44"/>
                  <a:gd name="T9" fmla="*/ 63 h 63"/>
                  <a:gd name="T10" fmla="*/ 41 w 44"/>
                  <a:gd name="T11" fmla="*/ 41 h 63"/>
                  <a:gd name="T12" fmla="*/ 42 w 44"/>
                  <a:gd name="T13" fmla="*/ 44 h 63"/>
                  <a:gd name="T14" fmla="*/ 44 w 44"/>
                  <a:gd name="T15" fmla="*/ 36 h 63"/>
                  <a:gd name="T16" fmla="*/ 42 w 44"/>
                  <a:gd name="T17" fmla="*/ 29 h 63"/>
                  <a:gd name="T18" fmla="*/ 42 w 44"/>
                  <a:gd name="T19" fmla="*/ 30 h 63"/>
                  <a:gd name="T20" fmla="*/ 42 w 44"/>
                  <a:gd name="T21" fmla="*/ 23 h 63"/>
                  <a:gd name="T22" fmla="*/ 25 w 44"/>
                  <a:gd name="T23" fmla="*/ 19 h 63"/>
                  <a:gd name="T24" fmla="*/ 28 w 44"/>
                  <a:gd name="T25" fmla="*/ 20 h 63"/>
                  <a:gd name="T26" fmla="*/ 43 w 44"/>
                  <a:gd name="T27" fmla="*/ 15 h 63"/>
                  <a:gd name="T28" fmla="*/ 7 w 44"/>
                  <a:gd name="T29" fmla="*/ 11 h 63"/>
                  <a:gd name="T30" fmla="*/ 0 w 44"/>
                  <a:gd name="T31" fmla="*/ 16 h 63"/>
                  <a:gd name="T32" fmla="*/ 5 w 44"/>
                  <a:gd name="T33" fmla="*/ 16 h 63"/>
                  <a:gd name="T34" fmla="*/ 2 w 44"/>
                  <a:gd name="T35" fmla="*/ 26 h 63"/>
                  <a:gd name="T36" fmla="*/ 2 w 44"/>
                  <a:gd name="T37" fmla="*/ 30 h 63"/>
                  <a:gd name="T38" fmla="*/ 1 w 44"/>
                  <a:gd name="T39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3">
                    <a:moveTo>
                      <a:pt x="1" y="30"/>
                    </a:moveTo>
                    <a:cubicBezTo>
                      <a:pt x="0" y="30"/>
                      <a:pt x="0" y="33"/>
                      <a:pt x="0" y="37"/>
                    </a:cubicBezTo>
                    <a:cubicBezTo>
                      <a:pt x="0" y="41"/>
                      <a:pt x="0" y="44"/>
                      <a:pt x="1" y="44"/>
                    </a:cubicBezTo>
                    <a:cubicBezTo>
                      <a:pt x="2" y="44"/>
                      <a:pt x="2" y="43"/>
                      <a:pt x="3" y="42"/>
                    </a:cubicBezTo>
                    <a:cubicBezTo>
                      <a:pt x="6" y="54"/>
                      <a:pt x="16" y="63"/>
                      <a:pt x="22" y="63"/>
                    </a:cubicBezTo>
                    <a:cubicBezTo>
                      <a:pt x="29" y="63"/>
                      <a:pt x="40" y="55"/>
                      <a:pt x="41" y="41"/>
                    </a:cubicBezTo>
                    <a:cubicBezTo>
                      <a:pt x="41" y="43"/>
                      <a:pt x="42" y="44"/>
                      <a:pt x="42" y="44"/>
                    </a:cubicBezTo>
                    <a:cubicBezTo>
                      <a:pt x="43" y="44"/>
                      <a:pt x="44" y="40"/>
                      <a:pt x="44" y="36"/>
                    </a:cubicBezTo>
                    <a:cubicBezTo>
                      <a:pt x="44" y="32"/>
                      <a:pt x="43" y="29"/>
                      <a:pt x="42" y="29"/>
                    </a:cubicBezTo>
                    <a:cubicBezTo>
                      <a:pt x="42" y="29"/>
                      <a:pt x="42" y="29"/>
                      <a:pt x="42" y="30"/>
                    </a:cubicBezTo>
                    <a:cubicBezTo>
                      <a:pt x="42" y="28"/>
                      <a:pt x="42" y="26"/>
                      <a:pt x="42" y="23"/>
                    </a:cubicBezTo>
                    <a:cubicBezTo>
                      <a:pt x="38" y="26"/>
                      <a:pt x="32" y="23"/>
                      <a:pt x="25" y="19"/>
                    </a:cubicBezTo>
                    <a:cubicBezTo>
                      <a:pt x="26" y="20"/>
                      <a:pt x="27" y="20"/>
                      <a:pt x="28" y="20"/>
                    </a:cubicBezTo>
                    <a:cubicBezTo>
                      <a:pt x="39" y="26"/>
                      <a:pt x="43" y="15"/>
                      <a:pt x="43" y="15"/>
                    </a:cubicBezTo>
                    <a:cubicBezTo>
                      <a:pt x="43" y="15"/>
                      <a:pt x="30" y="0"/>
                      <a:pt x="7" y="11"/>
                    </a:cubicBezTo>
                    <a:cubicBezTo>
                      <a:pt x="5" y="12"/>
                      <a:pt x="3" y="15"/>
                      <a:pt x="0" y="16"/>
                    </a:cubicBezTo>
                    <a:cubicBezTo>
                      <a:pt x="0" y="16"/>
                      <a:pt x="2" y="16"/>
                      <a:pt x="5" y="16"/>
                    </a:cubicBezTo>
                    <a:cubicBezTo>
                      <a:pt x="3" y="18"/>
                      <a:pt x="1" y="21"/>
                      <a:pt x="2" y="26"/>
                    </a:cubicBezTo>
                    <a:cubicBezTo>
                      <a:pt x="2" y="27"/>
                      <a:pt x="2" y="28"/>
                      <a:pt x="2" y="30"/>
                    </a:cubicBezTo>
                    <a:cubicBezTo>
                      <a:pt x="2" y="30"/>
                      <a:pt x="1" y="30"/>
                      <a:pt x="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="" xmlns:a16="http://schemas.microsoft.com/office/drawing/2014/main" id="{7D478C3E-F722-4008-A551-66F36FD78135}"/>
                  </a:ext>
                </a:extLst>
              </p:cNvPr>
              <p:cNvSpPr/>
              <p:nvPr/>
            </p:nvSpPr>
            <p:spPr bwMode="auto">
              <a:xfrm>
                <a:off x="5586413" y="1992312"/>
                <a:ext cx="41275" cy="15875"/>
              </a:xfrm>
              <a:custGeom>
                <a:avLst/>
                <a:gdLst>
                  <a:gd name="T0" fmla="*/ 13 w 24"/>
                  <a:gd name="T1" fmla="*/ 0 h 9"/>
                  <a:gd name="T2" fmla="*/ 9 w 24"/>
                  <a:gd name="T3" fmla="*/ 9 h 9"/>
                  <a:gd name="T4" fmla="*/ 20 w 24"/>
                  <a:gd name="T5" fmla="*/ 5 h 9"/>
                  <a:gd name="T6" fmla="*/ 21 w 24"/>
                  <a:gd name="T7" fmla="*/ 5 h 9"/>
                  <a:gd name="T8" fmla="*/ 24 w 24"/>
                  <a:gd name="T9" fmla="*/ 5 h 9"/>
                  <a:gd name="T10" fmla="*/ 24 w 24"/>
                  <a:gd name="T11" fmla="*/ 1 h 9"/>
                  <a:gd name="T12" fmla="*/ 24 w 24"/>
                  <a:gd name="T13" fmla="*/ 0 h 9"/>
                  <a:gd name="T14" fmla="*/ 13 w 2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9">
                    <a:moveTo>
                      <a:pt x="13" y="0"/>
                    </a:moveTo>
                    <a:cubicBezTo>
                      <a:pt x="13" y="0"/>
                      <a:pt x="0" y="8"/>
                      <a:pt x="9" y="9"/>
                    </a:cubicBezTo>
                    <a:cubicBezTo>
                      <a:pt x="14" y="9"/>
                      <a:pt x="17" y="7"/>
                      <a:pt x="20" y="5"/>
                    </a:cubicBezTo>
                    <a:cubicBezTo>
                      <a:pt x="21" y="4"/>
                      <a:pt x="21" y="5"/>
                      <a:pt x="21" y="5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="" xmlns:a16="http://schemas.microsoft.com/office/drawing/2014/main" id="{59EC21F0-7EEF-4F35-9CF8-7348914AF4ED}"/>
                  </a:ext>
                </a:extLst>
              </p:cNvPr>
              <p:cNvSpPr/>
              <p:nvPr/>
            </p:nvSpPr>
            <p:spPr bwMode="auto">
              <a:xfrm>
                <a:off x="5657851" y="1992312"/>
                <a:ext cx="42863" cy="15875"/>
              </a:xfrm>
              <a:custGeom>
                <a:avLst/>
                <a:gdLst>
                  <a:gd name="T0" fmla="*/ 12 w 25"/>
                  <a:gd name="T1" fmla="*/ 0 h 9"/>
                  <a:gd name="T2" fmla="*/ 1 w 25"/>
                  <a:gd name="T3" fmla="*/ 0 h 9"/>
                  <a:gd name="T4" fmla="*/ 1 w 25"/>
                  <a:gd name="T5" fmla="*/ 1 h 9"/>
                  <a:gd name="T6" fmla="*/ 1 w 25"/>
                  <a:gd name="T7" fmla="*/ 5 h 9"/>
                  <a:gd name="T8" fmla="*/ 4 w 25"/>
                  <a:gd name="T9" fmla="*/ 5 h 9"/>
                  <a:gd name="T10" fmla="*/ 5 w 25"/>
                  <a:gd name="T11" fmla="*/ 5 h 9"/>
                  <a:gd name="T12" fmla="*/ 16 w 25"/>
                  <a:gd name="T13" fmla="*/ 9 h 9"/>
                  <a:gd name="T14" fmla="*/ 12 w 25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1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8" y="7"/>
                      <a:pt x="11" y="9"/>
                      <a:pt x="16" y="9"/>
                    </a:cubicBezTo>
                    <a:cubicBezTo>
                      <a:pt x="25" y="8"/>
                      <a:pt x="12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="" xmlns:a16="http://schemas.microsoft.com/office/drawing/2014/main" id="{332F073F-2E1F-4A76-A1A0-A69ADC55EC7D}"/>
                  </a:ext>
                </a:extLst>
              </p:cNvPr>
              <p:cNvSpPr/>
              <p:nvPr/>
            </p:nvSpPr>
            <p:spPr bwMode="auto">
              <a:xfrm>
                <a:off x="6189663" y="2349500"/>
                <a:ext cx="66675" cy="42863"/>
              </a:xfrm>
              <a:custGeom>
                <a:avLst/>
                <a:gdLst>
                  <a:gd name="T0" fmla="*/ 0 w 42"/>
                  <a:gd name="T1" fmla="*/ 25 h 27"/>
                  <a:gd name="T2" fmla="*/ 2 w 42"/>
                  <a:gd name="T3" fmla="*/ 27 h 27"/>
                  <a:gd name="T4" fmla="*/ 42 w 42"/>
                  <a:gd name="T5" fmla="*/ 2 h 27"/>
                  <a:gd name="T6" fmla="*/ 40 w 42"/>
                  <a:gd name="T7" fmla="*/ 0 h 27"/>
                  <a:gd name="T8" fmla="*/ 0 w 42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7">
                    <a:moveTo>
                      <a:pt x="0" y="25"/>
                    </a:moveTo>
                    <a:lnTo>
                      <a:pt x="2" y="27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="" xmlns:a16="http://schemas.microsoft.com/office/drawing/2014/main" id="{063BF884-69DB-41D8-9D26-AF476385356B}"/>
                  </a:ext>
                </a:extLst>
              </p:cNvPr>
              <p:cNvSpPr/>
              <p:nvPr/>
            </p:nvSpPr>
            <p:spPr bwMode="auto">
              <a:xfrm>
                <a:off x="6316663" y="2266950"/>
                <a:ext cx="68263" cy="44450"/>
              </a:xfrm>
              <a:custGeom>
                <a:avLst/>
                <a:gdLst>
                  <a:gd name="T0" fmla="*/ 0 w 43"/>
                  <a:gd name="T1" fmla="*/ 25 h 28"/>
                  <a:gd name="T2" fmla="*/ 2 w 43"/>
                  <a:gd name="T3" fmla="*/ 28 h 28"/>
                  <a:gd name="T4" fmla="*/ 43 w 43"/>
                  <a:gd name="T5" fmla="*/ 2 h 28"/>
                  <a:gd name="T6" fmla="*/ 41 w 43"/>
                  <a:gd name="T7" fmla="*/ 0 h 28"/>
                  <a:gd name="T8" fmla="*/ 0 w 4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8">
                    <a:moveTo>
                      <a:pt x="0" y="25"/>
                    </a:moveTo>
                    <a:lnTo>
                      <a:pt x="2" y="28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="" xmlns:a16="http://schemas.microsoft.com/office/drawing/2014/main" id="{1E5858F2-F26D-4318-BDF8-0C87ECD674CF}"/>
                  </a:ext>
                </a:extLst>
              </p:cNvPr>
              <p:cNvSpPr/>
              <p:nvPr/>
            </p:nvSpPr>
            <p:spPr bwMode="auto">
              <a:xfrm>
                <a:off x="6445251" y="2208212"/>
                <a:ext cx="31750" cy="22225"/>
              </a:xfrm>
              <a:custGeom>
                <a:avLst/>
                <a:gdLst>
                  <a:gd name="T0" fmla="*/ 0 w 20"/>
                  <a:gd name="T1" fmla="*/ 12 h 14"/>
                  <a:gd name="T2" fmla="*/ 1 w 20"/>
                  <a:gd name="T3" fmla="*/ 14 h 14"/>
                  <a:gd name="T4" fmla="*/ 20 w 20"/>
                  <a:gd name="T5" fmla="*/ 2 h 14"/>
                  <a:gd name="T6" fmla="*/ 19 w 20"/>
                  <a:gd name="T7" fmla="*/ 0 h 14"/>
                  <a:gd name="T8" fmla="*/ 0 w 2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0" y="12"/>
                    </a:moveTo>
                    <a:lnTo>
                      <a:pt x="1" y="1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="" xmlns:a16="http://schemas.microsoft.com/office/drawing/2014/main" id="{B61B84A1-EC19-4928-AAB8-43C1FF6F957C}"/>
                  </a:ext>
                </a:extLst>
              </p:cNvPr>
              <p:cNvSpPr/>
              <p:nvPr/>
            </p:nvSpPr>
            <p:spPr bwMode="auto">
              <a:xfrm>
                <a:off x="6362701" y="1947862"/>
                <a:ext cx="49213" cy="49213"/>
              </a:xfrm>
              <a:custGeom>
                <a:avLst/>
                <a:gdLst>
                  <a:gd name="T0" fmla="*/ 0 w 31"/>
                  <a:gd name="T1" fmla="*/ 2 h 31"/>
                  <a:gd name="T2" fmla="*/ 29 w 31"/>
                  <a:gd name="T3" fmla="*/ 31 h 31"/>
                  <a:gd name="T4" fmla="*/ 31 w 31"/>
                  <a:gd name="T5" fmla="*/ 28 h 31"/>
                  <a:gd name="T6" fmla="*/ 2 w 31"/>
                  <a:gd name="T7" fmla="*/ 0 h 31"/>
                  <a:gd name="T8" fmla="*/ 0 w 31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"/>
                    </a:moveTo>
                    <a:lnTo>
                      <a:pt x="29" y="31"/>
                    </a:lnTo>
                    <a:lnTo>
                      <a:pt x="31" y="28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="" xmlns:a16="http://schemas.microsoft.com/office/drawing/2014/main" id="{130CA1E7-16D0-4859-89C3-F4889BDED496}"/>
                  </a:ext>
                </a:extLst>
              </p:cNvPr>
              <p:cNvSpPr/>
              <p:nvPr/>
            </p:nvSpPr>
            <p:spPr bwMode="auto">
              <a:xfrm>
                <a:off x="6289676" y="1879600"/>
                <a:ext cx="28575" cy="28575"/>
              </a:xfrm>
              <a:custGeom>
                <a:avLst/>
                <a:gdLst>
                  <a:gd name="T0" fmla="*/ 3 w 18"/>
                  <a:gd name="T1" fmla="*/ 0 h 18"/>
                  <a:gd name="T2" fmla="*/ 0 w 18"/>
                  <a:gd name="T3" fmla="*/ 2 h 18"/>
                  <a:gd name="T4" fmla="*/ 16 w 18"/>
                  <a:gd name="T5" fmla="*/ 18 h 18"/>
                  <a:gd name="T6" fmla="*/ 18 w 18"/>
                  <a:gd name="T7" fmla="*/ 15 h 18"/>
                  <a:gd name="T8" fmla="*/ 3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0"/>
                    </a:moveTo>
                    <a:lnTo>
                      <a:pt x="0" y="2"/>
                    </a:lnTo>
                    <a:lnTo>
                      <a:pt x="16" y="18"/>
                    </a:lnTo>
                    <a:lnTo>
                      <a:pt x="18" y="1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="" xmlns:a16="http://schemas.microsoft.com/office/drawing/2014/main" id="{B0A19E12-133F-4B5C-BDC9-4FAD02DAB71F}"/>
                  </a:ext>
                </a:extLst>
              </p:cNvPr>
              <p:cNvSpPr/>
              <p:nvPr/>
            </p:nvSpPr>
            <p:spPr bwMode="auto">
              <a:xfrm>
                <a:off x="5824538" y="1933575"/>
                <a:ext cx="80963" cy="22225"/>
              </a:xfrm>
              <a:custGeom>
                <a:avLst/>
                <a:gdLst>
                  <a:gd name="T0" fmla="*/ 51 w 51"/>
                  <a:gd name="T1" fmla="*/ 0 h 14"/>
                  <a:gd name="T2" fmla="*/ 0 w 51"/>
                  <a:gd name="T3" fmla="*/ 12 h 14"/>
                  <a:gd name="T4" fmla="*/ 1 w 51"/>
                  <a:gd name="T5" fmla="*/ 14 h 14"/>
                  <a:gd name="T6" fmla="*/ 51 w 51"/>
                  <a:gd name="T7" fmla="*/ 2 h 14"/>
                  <a:gd name="T8" fmla="*/ 51 w 5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4">
                    <a:moveTo>
                      <a:pt x="51" y="0"/>
                    </a:moveTo>
                    <a:lnTo>
                      <a:pt x="0" y="12"/>
                    </a:lnTo>
                    <a:lnTo>
                      <a:pt x="1" y="14"/>
                    </a:lnTo>
                    <a:lnTo>
                      <a:pt x="51" y="2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="" xmlns:a16="http://schemas.microsoft.com/office/drawing/2014/main" id="{A5CAC180-954D-4650-A532-77614FF48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0376" y="1714500"/>
                <a:ext cx="207963" cy="352425"/>
              </a:xfrm>
              <a:custGeom>
                <a:avLst/>
                <a:gdLst>
                  <a:gd name="T0" fmla="*/ 99 w 119"/>
                  <a:gd name="T1" fmla="*/ 155 h 202"/>
                  <a:gd name="T2" fmla="*/ 84 w 119"/>
                  <a:gd name="T3" fmla="*/ 96 h 202"/>
                  <a:gd name="T4" fmla="*/ 87 w 119"/>
                  <a:gd name="T5" fmla="*/ 88 h 202"/>
                  <a:gd name="T6" fmla="*/ 92 w 119"/>
                  <a:gd name="T7" fmla="*/ 31 h 202"/>
                  <a:gd name="T8" fmla="*/ 93 w 119"/>
                  <a:gd name="T9" fmla="*/ 29 h 202"/>
                  <a:gd name="T10" fmla="*/ 103 w 119"/>
                  <a:gd name="T11" fmla="*/ 84 h 202"/>
                  <a:gd name="T12" fmla="*/ 76 w 119"/>
                  <a:gd name="T13" fmla="*/ 2 h 202"/>
                  <a:gd name="T14" fmla="*/ 66 w 119"/>
                  <a:gd name="T15" fmla="*/ 36 h 202"/>
                  <a:gd name="T16" fmla="*/ 64 w 119"/>
                  <a:gd name="T17" fmla="*/ 9 h 202"/>
                  <a:gd name="T18" fmla="*/ 58 w 119"/>
                  <a:gd name="T19" fmla="*/ 6 h 202"/>
                  <a:gd name="T20" fmla="*/ 58 w 119"/>
                  <a:gd name="T21" fmla="*/ 11 h 202"/>
                  <a:gd name="T22" fmla="*/ 54 w 119"/>
                  <a:gd name="T23" fmla="*/ 36 h 202"/>
                  <a:gd name="T24" fmla="*/ 44 w 119"/>
                  <a:gd name="T25" fmla="*/ 2 h 202"/>
                  <a:gd name="T26" fmla="*/ 14 w 119"/>
                  <a:gd name="T27" fmla="*/ 84 h 202"/>
                  <a:gd name="T28" fmla="*/ 24 w 119"/>
                  <a:gd name="T29" fmla="*/ 29 h 202"/>
                  <a:gd name="T30" fmla="*/ 26 w 119"/>
                  <a:gd name="T31" fmla="*/ 30 h 202"/>
                  <a:gd name="T32" fmla="*/ 30 w 119"/>
                  <a:gd name="T33" fmla="*/ 88 h 202"/>
                  <a:gd name="T34" fmla="*/ 34 w 119"/>
                  <a:gd name="T35" fmla="*/ 95 h 202"/>
                  <a:gd name="T36" fmla="*/ 33 w 119"/>
                  <a:gd name="T37" fmla="*/ 149 h 202"/>
                  <a:gd name="T38" fmla="*/ 19 w 119"/>
                  <a:gd name="T39" fmla="*/ 133 h 202"/>
                  <a:gd name="T40" fmla="*/ 15 w 119"/>
                  <a:gd name="T41" fmla="*/ 166 h 202"/>
                  <a:gd name="T42" fmla="*/ 0 w 119"/>
                  <a:gd name="T43" fmla="*/ 177 h 202"/>
                  <a:gd name="T44" fmla="*/ 19 w 119"/>
                  <a:gd name="T45" fmla="*/ 175 h 202"/>
                  <a:gd name="T46" fmla="*/ 66 w 119"/>
                  <a:gd name="T47" fmla="*/ 202 h 202"/>
                  <a:gd name="T48" fmla="*/ 60 w 119"/>
                  <a:gd name="T49" fmla="*/ 187 h 202"/>
                  <a:gd name="T50" fmla="*/ 106 w 119"/>
                  <a:gd name="T51" fmla="*/ 166 h 202"/>
                  <a:gd name="T52" fmla="*/ 119 w 119"/>
                  <a:gd name="T53" fmla="*/ 151 h 202"/>
                  <a:gd name="T54" fmla="*/ 99 w 119"/>
                  <a:gd name="T55" fmla="*/ 153 h 202"/>
                  <a:gd name="T56" fmla="*/ 59 w 119"/>
                  <a:gd name="T57" fmla="*/ 108 h 202"/>
                  <a:gd name="T58" fmla="*/ 65 w 119"/>
                  <a:gd name="T59" fmla="*/ 145 h 202"/>
                  <a:gd name="T60" fmla="*/ 53 w 119"/>
                  <a:gd name="T61" fmla="*/ 146 h 202"/>
                  <a:gd name="T62" fmla="*/ 60 w 119"/>
                  <a:gd name="T63" fmla="*/ 181 h 202"/>
                  <a:gd name="T64" fmla="*/ 38 w 119"/>
                  <a:gd name="T65" fmla="*/ 155 h 202"/>
                  <a:gd name="T66" fmla="*/ 52 w 119"/>
                  <a:gd name="T67" fmla="*/ 158 h 202"/>
                  <a:gd name="T68" fmla="*/ 60 w 119"/>
                  <a:gd name="T69" fmla="*/ 152 h 202"/>
                  <a:gd name="T70" fmla="*/ 66 w 119"/>
                  <a:gd name="T71" fmla="*/ 158 h 202"/>
                  <a:gd name="T72" fmla="*/ 79 w 119"/>
                  <a:gd name="T73" fmla="*/ 154 h 202"/>
                  <a:gd name="T74" fmla="*/ 60 w 119"/>
                  <a:gd name="T75" fmla="*/ 18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202">
                    <a:moveTo>
                      <a:pt x="99" y="153"/>
                    </a:moveTo>
                    <a:cubicBezTo>
                      <a:pt x="99" y="155"/>
                      <a:pt x="99" y="155"/>
                      <a:pt x="99" y="155"/>
                    </a:cubicBezTo>
                    <a:cubicBezTo>
                      <a:pt x="95" y="152"/>
                      <a:pt x="88" y="149"/>
                      <a:pt x="80" y="147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5" y="93"/>
                      <a:pt x="86" y="91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8"/>
                      <a:pt x="88" y="80"/>
                      <a:pt x="89" y="69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0"/>
                      <a:pt x="93" y="29"/>
                      <a:pt x="93" y="29"/>
                    </a:cubicBezTo>
                    <a:cubicBezTo>
                      <a:pt x="95" y="27"/>
                      <a:pt x="94" y="78"/>
                      <a:pt x="93" y="86"/>
                    </a:cubicBezTo>
                    <a:cubicBezTo>
                      <a:pt x="95" y="87"/>
                      <a:pt x="99" y="86"/>
                      <a:pt x="103" y="84"/>
                    </a:cubicBezTo>
                    <a:cubicBezTo>
                      <a:pt x="106" y="73"/>
                      <a:pt x="110" y="21"/>
                      <a:pt x="109" y="16"/>
                    </a:cubicBezTo>
                    <a:cubicBezTo>
                      <a:pt x="108" y="13"/>
                      <a:pt x="90" y="0"/>
                      <a:pt x="76" y="2"/>
                    </a:cubicBezTo>
                    <a:cubicBezTo>
                      <a:pt x="76" y="2"/>
                      <a:pt x="75" y="2"/>
                      <a:pt x="74" y="3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4" y="2"/>
                      <a:pt x="44" y="2"/>
                    </a:cubicBezTo>
                    <a:cubicBezTo>
                      <a:pt x="29" y="4"/>
                      <a:pt x="11" y="9"/>
                      <a:pt x="10" y="19"/>
                    </a:cubicBezTo>
                    <a:cubicBezTo>
                      <a:pt x="9" y="24"/>
                      <a:pt x="12" y="73"/>
                      <a:pt x="14" y="84"/>
                    </a:cubicBezTo>
                    <a:cubicBezTo>
                      <a:pt x="19" y="87"/>
                      <a:pt x="24" y="86"/>
                      <a:pt x="26" y="86"/>
                    </a:cubicBezTo>
                    <a:cubicBezTo>
                      <a:pt x="26" y="79"/>
                      <a:pt x="23" y="28"/>
                      <a:pt x="24" y="29"/>
                    </a:cubicBezTo>
                    <a:cubicBezTo>
                      <a:pt x="25" y="29"/>
                      <a:pt x="25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76"/>
                      <a:pt x="30" y="88"/>
                      <a:pt x="30" y="88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31" y="91"/>
                      <a:pt x="32" y="93"/>
                      <a:pt x="34" y="95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6" y="148"/>
                      <a:pt x="35" y="149"/>
                      <a:pt x="33" y="149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19" y="133"/>
                      <a:pt x="19" y="133"/>
                      <a:pt x="19" y="133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21" y="154"/>
                      <a:pt x="15" y="160"/>
                      <a:pt x="15" y="166"/>
                    </a:cubicBezTo>
                    <a:cubicBezTo>
                      <a:pt x="15" y="169"/>
                      <a:pt x="16" y="171"/>
                      <a:pt x="17" y="173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19" y="175"/>
                      <a:pt x="19" y="175"/>
                      <a:pt x="19" y="175"/>
                    </a:cubicBezTo>
                    <a:cubicBezTo>
                      <a:pt x="26" y="182"/>
                      <a:pt x="39" y="187"/>
                      <a:pt x="57" y="187"/>
                    </a:cubicBezTo>
                    <a:cubicBezTo>
                      <a:pt x="66" y="202"/>
                      <a:pt x="66" y="202"/>
                      <a:pt x="66" y="202"/>
                    </a:cubicBezTo>
                    <a:cubicBezTo>
                      <a:pt x="68" y="200"/>
                      <a:pt x="68" y="200"/>
                      <a:pt x="68" y="200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87" y="187"/>
                      <a:pt x="106" y="178"/>
                      <a:pt x="106" y="166"/>
                    </a:cubicBezTo>
                    <a:cubicBezTo>
                      <a:pt x="106" y="162"/>
                      <a:pt x="104" y="158"/>
                      <a:pt x="100" y="155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8" y="148"/>
                      <a:pt x="118" y="148"/>
                      <a:pt x="118" y="148"/>
                    </a:cubicBezTo>
                    <a:lnTo>
                      <a:pt x="99" y="153"/>
                    </a:lnTo>
                    <a:close/>
                    <a:moveTo>
                      <a:pt x="57" y="108"/>
                    </a:moveTo>
                    <a:cubicBezTo>
                      <a:pt x="58" y="108"/>
                      <a:pt x="58" y="108"/>
                      <a:pt x="59" y="108"/>
                    </a:cubicBezTo>
                    <a:cubicBezTo>
                      <a:pt x="59" y="108"/>
                      <a:pt x="60" y="108"/>
                      <a:pt x="60" y="108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5"/>
                      <a:pt x="62" y="145"/>
                      <a:pt x="60" y="145"/>
                    </a:cubicBezTo>
                    <a:cubicBezTo>
                      <a:pt x="58" y="145"/>
                      <a:pt x="55" y="146"/>
                      <a:pt x="53" y="146"/>
                    </a:cubicBezTo>
                    <a:lnTo>
                      <a:pt x="57" y="108"/>
                    </a:lnTo>
                    <a:close/>
                    <a:moveTo>
                      <a:pt x="60" y="181"/>
                    </a:moveTo>
                    <a:cubicBezTo>
                      <a:pt x="38" y="181"/>
                      <a:pt x="21" y="173"/>
                      <a:pt x="21" y="166"/>
                    </a:cubicBezTo>
                    <a:cubicBezTo>
                      <a:pt x="21" y="162"/>
                      <a:pt x="28" y="158"/>
                      <a:pt x="38" y="155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55" y="152"/>
                      <a:pt x="58" y="152"/>
                      <a:pt x="60" y="152"/>
                    </a:cubicBezTo>
                    <a:cubicBezTo>
                      <a:pt x="62" y="152"/>
                      <a:pt x="64" y="152"/>
                      <a:pt x="66" y="152"/>
                    </a:cubicBezTo>
                    <a:cubicBezTo>
                      <a:pt x="66" y="158"/>
                      <a:pt x="66" y="158"/>
                      <a:pt x="66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92" y="157"/>
                      <a:pt x="100" y="162"/>
                      <a:pt x="100" y="166"/>
                    </a:cubicBezTo>
                    <a:cubicBezTo>
                      <a:pt x="100" y="173"/>
                      <a:pt x="83" y="181"/>
                      <a:pt x="60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="" xmlns:a16="http://schemas.microsoft.com/office/drawing/2014/main" id="{BC95CA78-2279-40B8-8B12-8AA336845036}"/>
                  </a:ext>
                </a:extLst>
              </p:cNvPr>
              <p:cNvSpPr/>
              <p:nvPr/>
            </p:nvSpPr>
            <p:spPr bwMode="auto">
              <a:xfrm>
                <a:off x="5822951" y="2311400"/>
                <a:ext cx="38100" cy="52388"/>
              </a:xfrm>
              <a:custGeom>
                <a:avLst/>
                <a:gdLst>
                  <a:gd name="T0" fmla="*/ 22 w 24"/>
                  <a:gd name="T1" fmla="*/ 33 h 33"/>
                  <a:gd name="T2" fmla="*/ 24 w 24"/>
                  <a:gd name="T3" fmla="*/ 32 h 33"/>
                  <a:gd name="T4" fmla="*/ 3 w 24"/>
                  <a:gd name="T5" fmla="*/ 0 h 33"/>
                  <a:gd name="T6" fmla="*/ 0 w 24"/>
                  <a:gd name="T7" fmla="*/ 3 h 33"/>
                  <a:gd name="T8" fmla="*/ 22 w 2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2" y="33"/>
                    </a:moveTo>
                    <a:lnTo>
                      <a:pt x="24" y="3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2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="" xmlns:a16="http://schemas.microsoft.com/office/drawing/2014/main" id="{76FCE349-42EA-41B2-B80F-2D224EE16129}"/>
                  </a:ext>
                </a:extLst>
              </p:cNvPr>
              <p:cNvSpPr/>
              <p:nvPr/>
            </p:nvSpPr>
            <p:spPr bwMode="auto">
              <a:xfrm>
                <a:off x="5756276" y="2212975"/>
                <a:ext cx="36513" cy="52388"/>
              </a:xfrm>
              <a:custGeom>
                <a:avLst/>
                <a:gdLst>
                  <a:gd name="T0" fmla="*/ 0 w 23"/>
                  <a:gd name="T1" fmla="*/ 1 h 33"/>
                  <a:gd name="T2" fmla="*/ 21 w 23"/>
                  <a:gd name="T3" fmla="*/ 33 h 33"/>
                  <a:gd name="T4" fmla="*/ 23 w 23"/>
                  <a:gd name="T5" fmla="*/ 31 h 33"/>
                  <a:gd name="T6" fmla="*/ 3 w 23"/>
                  <a:gd name="T7" fmla="*/ 0 h 33"/>
                  <a:gd name="T8" fmla="*/ 0 w 23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0" y="1"/>
                    </a:moveTo>
                    <a:lnTo>
                      <a:pt x="21" y="33"/>
                    </a:lnTo>
                    <a:lnTo>
                      <a:pt x="23" y="3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="" xmlns:a16="http://schemas.microsoft.com/office/drawing/2014/main" id="{61F0D7BF-16E2-4897-B4B9-971C8EC05095}"/>
                  </a:ext>
                </a:extLst>
              </p:cNvPr>
              <p:cNvSpPr/>
              <p:nvPr/>
            </p:nvSpPr>
            <p:spPr bwMode="auto">
              <a:xfrm>
                <a:off x="5689601" y="2112962"/>
                <a:ext cx="38100" cy="52388"/>
              </a:xfrm>
              <a:custGeom>
                <a:avLst/>
                <a:gdLst>
                  <a:gd name="T0" fmla="*/ 0 w 24"/>
                  <a:gd name="T1" fmla="*/ 1 h 33"/>
                  <a:gd name="T2" fmla="*/ 22 w 24"/>
                  <a:gd name="T3" fmla="*/ 33 h 33"/>
                  <a:gd name="T4" fmla="*/ 24 w 24"/>
                  <a:gd name="T5" fmla="*/ 31 h 33"/>
                  <a:gd name="T6" fmla="*/ 3 w 24"/>
                  <a:gd name="T7" fmla="*/ 0 h 33"/>
                  <a:gd name="T8" fmla="*/ 0 w 24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0" y="1"/>
                    </a:moveTo>
                    <a:lnTo>
                      <a:pt x="22" y="33"/>
                    </a:lnTo>
                    <a:lnTo>
                      <a:pt x="24" y="3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="" xmlns:a16="http://schemas.microsoft.com/office/drawing/2014/main" id="{337B6F95-BD7D-41BE-974E-E55302EF02C2}"/>
                  </a:ext>
                </a:extLst>
              </p:cNvPr>
              <p:cNvSpPr/>
              <p:nvPr/>
            </p:nvSpPr>
            <p:spPr bwMode="auto">
              <a:xfrm>
                <a:off x="6159501" y="1970087"/>
                <a:ext cx="34925" cy="57150"/>
              </a:xfrm>
              <a:custGeom>
                <a:avLst/>
                <a:gdLst>
                  <a:gd name="T0" fmla="*/ 19 w 22"/>
                  <a:gd name="T1" fmla="*/ 0 h 36"/>
                  <a:gd name="T2" fmla="*/ 0 w 22"/>
                  <a:gd name="T3" fmla="*/ 35 h 36"/>
                  <a:gd name="T4" fmla="*/ 2 w 22"/>
                  <a:gd name="T5" fmla="*/ 36 h 36"/>
                  <a:gd name="T6" fmla="*/ 22 w 22"/>
                  <a:gd name="T7" fmla="*/ 1 h 36"/>
                  <a:gd name="T8" fmla="*/ 19 w 2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6">
                    <a:moveTo>
                      <a:pt x="19" y="0"/>
                    </a:moveTo>
                    <a:lnTo>
                      <a:pt x="0" y="35"/>
                    </a:lnTo>
                    <a:lnTo>
                      <a:pt x="2" y="36"/>
                    </a:lnTo>
                    <a:lnTo>
                      <a:pt x="22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="" xmlns:a16="http://schemas.microsoft.com/office/drawing/2014/main" id="{5F599B9B-F42B-4BED-B4D8-93D7B43BDAC9}"/>
                  </a:ext>
                </a:extLst>
              </p:cNvPr>
              <p:cNvSpPr/>
              <p:nvPr/>
            </p:nvSpPr>
            <p:spPr bwMode="auto">
              <a:xfrm>
                <a:off x="6294438" y="1825625"/>
                <a:ext cx="26988" cy="15875"/>
              </a:xfrm>
              <a:custGeom>
                <a:avLst/>
                <a:gdLst>
                  <a:gd name="T0" fmla="*/ 0 w 17"/>
                  <a:gd name="T1" fmla="*/ 8 h 10"/>
                  <a:gd name="T2" fmla="*/ 1 w 17"/>
                  <a:gd name="T3" fmla="*/ 10 h 10"/>
                  <a:gd name="T4" fmla="*/ 17 w 17"/>
                  <a:gd name="T5" fmla="*/ 3 h 10"/>
                  <a:gd name="T6" fmla="*/ 16 w 17"/>
                  <a:gd name="T7" fmla="*/ 0 h 10"/>
                  <a:gd name="T8" fmla="*/ 0 w 17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8"/>
                    </a:moveTo>
                    <a:lnTo>
                      <a:pt x="1" y="10"/>
                    </a:lnTo>
                    <a:lnTo>
                      <a:pt x="17" y="3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="" xmlns:a16="http://schemas.microsoft.com/office/drawing/2014/main" id="{87505518-8B9D-40A4-8820-74BC7FFD5C7B}"/>
                  </a:ext>
                </a:extLst>
              </p:cNvPr>
              <p:cNvSpPr/>
              <p:nvPr/>
            </p:nvSpPr>
            <p:spPr bwMode="auto">
              <a:xfrm>
                <a:off x="6159501" y="1819275"/>
                <a:ext cx="30163" cy="20638"/>
              </a:xfrm>
              <a:custGeom>
                <a:avLst/>
                <a:gdLst>
                  <a:gd name="T0" fmla="*/ 0 w 19"/>
                  <a:gd name="T1" fmla="*/ 2 h 13"/>
                  <a:gd name="T2" fmla="*/ 18 w 19"/>
                  <a:gd name="T3" fmla="*/ 13 h 13"/>
                  <a:gd name="T4" fmla="*/ 19 w 19"/>
                  <a:gd name="T5" fmla="*/ 10 h 13"/>
                  <a:gd name="T6" fmla="*/ 2 w 19"/>
                  <a:gd name="T7" fmla="*/ 0 h 13"/>
                  <a:gd name="T8" fmla="*/ 0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2"/>
                    </a:moveTo>
                    <a:lnTo>
                      <a:pt x="18" y="13"/>
                    </a:lnTo>
                    <a:lnTo>
                      <a:pt x="19" y="1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="" xmlns:a16="http://schemas.microsoft.com/office/drawing/2014/main" id="{2EFA4F98-FE2A-41B2-9D17-678DB10F8A97}"/>
                  </a:ext>
                </a:extLst>
              </p:cNvPr>
              <p:cNvSpPr/>
              <p:nvPr/>
            </p:nvSpPr>
            <p:spPr bwMode="auto">
              <a:xfrm>
                <a:off x="5816601" y="2520950"/>
                <a:ext cx="60325" cy="30163"/>
              </a:xfrm>
              <a:custGeom>
                <a:avLst/>
                <a:gdLst>
                  <a:gd name="T0" fmla="*/ 0 w 38"/>
                  <a:gd name="T1" fmla="*/ 16 h 19"/>
                  <a:gd name="T2" fmla="*/ 1 w 38"/>
                  <a:gd name="T3" fmla="*/ 19 h 19"/>
                  <a:gd name="T4" fmla="*/ 38 w 38"/>
                  <a:gd name="T5" fmla="*/ 4 h 19"/>
                  <a:gd name="T6" fmla="*/ 36 w 38"/>
                  <a:gd name="T7" fmla="*/ 0 h 19"/>
                  <a:gd name="T8" fmla="*/ 0 w 38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0" y="16"/>
                    </a:moveTo>
                    <a:lnTo>
                      <a:pt x="1" y="19"/>
                    </a:lnTo>
                    <a:lnTo>
                      <a:pt x="38" y="4"/>
                    </a:lnTo>
                    <a:lnTo>
                      <a:pt x="36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2495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28" name="组合 435">
              <a:extLst>
                <a:ext uri="{FF2B5EF4-FFF2-40B4-BE49-F238E27FC236}">
                  <a16:creationId xmlns="" xmlns:a16="http://schemas.microsoft.com/office/drawing/2014/main" id="{9E04CD9A-374D-41FB-B3A2-2EC4FE3EB3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0545" y="3411962"/>
              <a:ext cx="640724" cy="641374"/>
              <a:chOff x="9920288" y="2336801"/>
              <a:chExt cx="811213" cy="871537"/>
            </a:xfrm>
          </p:grpSpPr>
          <p:sp>
            <p:nvSpPr>
              <p:cNvPr id="129" name="Rectangle 16">
                <a:extLst>
                  <a:ext uri="{FF2B5EF4-FFF2-40B4-BE49-F238E27FC236}">
                    <a16:creationId xmlns="" xmlns:a16="http://schemas.microsoft.com/office/drawing/2014/main" id="{EF4FEED4-F8DA-42EB-AD3D-2EAE596AC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0288" y="2457451"/>
                <a:ext cx="811213" cy="6905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Rectangle 17">
                <a:extLst>
                  <a:ext uri="{FF2B5EF4-FFF2-40B4-BE49-F238E27FC236}">
                    <a16:creationId xmlns="" xmlns:a16="http://schemas.microsoft.com/office/drawing/2014/main" id="{14CAFA9B-B521-4F34-A728-FDA27306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0613" y="2517776"/>
                <a:ext cx="690563" cy="5699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18">
                <a:extLst>
                  <a:ext uri="{FF2B5EF4-FFF2-40B4-BE49-F238E27FC236}">
                    <a16:creationId xmlns="" xmlns:a16="http://schemas.microsoft.com/office/drawing/2014/main" id="{DA1F7B19-9D65-4B0F-A87B-F1F34AB0C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0288" y="2336801"/>
                <a:ext cx="811213" cy="120650"/>
              </a:xfrm>
              <a:custGeom>
                <a:avLst/>
                <a:gdLst>
                  <a:gd name="T0" fmla="*/ 2147483646 w 216"/>
                  <a:gd name="T1" fmla="*/ 2147483646 h 32"/>
                  <a:gd name="T2" fmla="*/ 2147483646 w 216"/>
                  <a:gd name="T3" fmla="*/ 0 h 32"/>
                  <a:gd name="T4" fmla="*/ 2147483646 w 216"/>
                  <a:gd name="T5" fmla="*/ 0 h 32"/>
                  <a:gd name="T6" fmla="*/ 0 w 216"/>
                  <a:gd name="T7" fmla="*/ 2147483646 h 32"/>
                  <a:gd name="T8" fmla="*/ 0 w 216"/>
                  <a:gd name="T9" fmla="*/ 2147483646 h 32"/>
                  <a:gd name="T10" fmla="*/ 2147483646 w 216"/>
                  <a:gd name="T11" fmla="*/ 2147483646 h 32"/>
                  <a:gd name="T12" fmla="*/ 2147483646 w 216"/>
                  <a:gd name="T13" fmla="*/ 214748364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32">
                    <a:moveTo>
                      <a:pt x="216" y="8"/>
                    </a:moveTo>
                    <a:cubicBezTo>
                      <a:pt x="216" y="4"/>
                      <a:pt x="212" y="0"/>
                      <a:pt x="20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16" y="32"/>
                      <a:pt x="216" y="32"/>
                      <a:pt x="216" y="32"/>
                    </a:cubicBezTo>
                    <a:lnTo>
                      <a:pt x="216" y="8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Freeform 19">
                <a:extLst>
                  <a:ext uri="{FF2B5EF4-FFF2-40B4-BE49-F238E27FC236}">
                    <a16:creationId xmlns="" xmlns:a16="http://schemas.microsoft.com/office/drawing/2014/main" id="{D0EDFFD0-160C-49F4-996E-89A53478C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0288" y="3148013"/>
                <a:ext cx="811213" cy="60325"/>
              </a:xfrm>
              <a:custGeom>
                <a:avLst/>
                <a:gdLst>
                  <a:gd name="T0" fmla="*/ 0 w 216"/>
                  <a:gd name="T1" fmla="*/ 2147483646 h 16"/>
                  <a:gd name="T2" fmla="*/ 2147483646 w 216"/>
                  <a:gd name="T3" fmla="*/ 2147483646 h 16"/>
                  <a:gd name="T4" fmla="*/ 2147483646 w 216"/>
                  <a:gd name="T5" fmla="*/ 2147483646 h 16"/>
                  <a:gd name="T6" fmla="*/ 2147483646 w 216"/>
                  <a:gd name="T7" fmla="*/ 2147483646 h 16"/>
                  <a:gd name="T8" fmla="*/ 2147483646 w 216"/>
                  <a:gd name="T9" fmla="*/ 0 h 16"/>
                  <a:gd name="T10" fmla="*/ 0 w 216"/>
                  <a:gd name="T11" fmla="*/ 0 h 16"/>
                  <a:gd name="T12" fmla="*/ 0 w 216"/>
                  <a:gd name="T13" fmla="*/ 214748364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208" y="16"/>
                      <a:pt x="208" y="16"/>
                      <a:pt x="208" y="16"/>
                    </a:cubicBezTo>
                    <a:cubicBezTo>
                      <a:pt x="212" y="16"/>
                      <a:pt x="216" y="12"/>
                      <a:pt x="216" y="8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Oval 20">
                <a:extLst>
                  <a:ext uri="{FF2B5EF4-FFF2-40B4-BE49-F238E27FC236}">
                    <a16:creationId xmlns="" xmlns:a16="http://schemas.microsoft.com/office/drawing/2014/main" id="{23736F53-E708-4399-89C5-90318BC76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0613" y="2366963"/>
                <a:ext cx="60325" cy="60325"/>
              </a:xfrm>
              <a:prstGeom prst="ellipse">
                <a:avLst/>
              </a:prstGeom>
              <a:solidFill>
                <a:srgbClr val="F05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Oval 21">
                <a:extLst>
                  <a:ext uri="{FF2B5EF4-FFF2-40B4-BE49-F238E27FC236}">
                    <a16:creationId xmlns="" xmlns:a16="http://schemas.microsoft.com/office/drawing/2014/main" id="{F593F190-87D1-4746-8180-748C08861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1101" y="2366963"/>
                <a:ext cx="58738" cy="60325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Oval 22">
                <a:extLst>
                  <a:ext uri="{FF2B5EF4-FFF2-40B4-BE49-F238E27FC236}">
                    <a16:creationId xmlns="" xmlns:a16="http://schemas.microsoft.com/office/drawing/2014/main" id="{D2213E84-57AA-4837-A4C8-DC9A16088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0001" y="2366963"/>
                <a:ext cx="60325" cy="60325"/>
              </a:xfrm>
              <a:prstGeom prst="ellipse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3">
                <a:extLst>
                  <a:ext uri="{FF2B5EF4-FFF2-40B4-BE49-F238E27FC236}">
                    <a16:creationId xmlns="" xmlns:a16="http://schemas.microsoft.com/office/drawing/2014/main" id="{FA326EE5-D101-44B7-AAA3-C830562D1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6363" y="2878138"/>
                <a:ext cx="165100" cy="120650"/>
              </a:xfrm>
              <a:custGeom>
                <a:avLst/>
                <a:gdLst>
                  <a:gd name="T0" fmla="*/ 2147483646 w 44"/>
                  <a:gd name="T1" fmla="*/ 2147483646 h 32"/>
                  <a:gd name="T2" fmla="*/ 2147483646 w 44"/>
                  <a:gd name="T3" fmla="*/ 0 h 32"/>
                  <a:gd name="T4" fmla="*/ 2147483646 w 44"/>
                  <a:gd name="T5" fmla="*/ 0 h 32"/>
                  <a:gd name="T6" fmla="*/ 0 w 44"/>
                  <a:gd name="T7" fmla="*/ 2147483646 h 32"/>
                  <a:gd name="T8" fmla="*/ 0 w 44"/>
                  <a:gd name="T9" fmla="*/ 2147483646 h 32"/>
                  <a:gd name="T10" fmla="*/ 2147483646 w 44"/>
                  <a:gd name="T11" fmla="*/ 2147483646 h 32"/>
                  <a:gd name="T12" fmla="*/ 2147483646 w 44"/>
                  <a:gd name="T13" fmla="*/ 2147483646 h 32"/>
                  <a:gd name="T14" fmla="*/ 2147483646 w 44"/>
                  <a:gd name="T15" fmla="*/ 2147483646 h 32"/>
                  <a:gd name="T16" fmla="*/ 2147483646 w 44"/>
                  <a:gd name="T17" fmla="*/ 214748364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32">
                    <a:moveTo>
                      <a:pt x="44" y="8"/>
                    </a:moveTo>
                    <a:cubicBezTo>
                      <a:pt x="44" y="4"/>
                      <a:pt x="40" y="0"/>
                      <a:pt x="3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0" y="32"/>
                      <a:pt x="44" y="28"/>
                      <a:pt x="44" y="24"/>
                    </a:cubicBez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33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Freeform 24">
                <a:extLst>
                  <a:ext uri="{FF2B5EF4-FFF2-40B4-BE49-F238E27FC236}">
                    <a16:creationId xmlns="" xmlns:a16="http://schemas.microsoft.com/office/drawing/2014/main" id="{09603D13-8B16-46B6-A20F-F6D1963FC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6363" y="2713038"/>
                <a:ext cx="165100" cy="134938"/>
              </a:xfrm>
              <a:custGeom>
                <a:avLst/>
                <a:gdLst>
                  <a:gd name="T0" fmla="*/ 2147483646 w 104"/>
                  <a:gd name="T1" fmla="*/ 0 h 85"/>
                  <a:gd name="T2" fmla="*/ 0 w 104"/>
                  <a:gd name="T3" fmla="*/ 0 h 85"/>
                  <a:gd name="T4" fmla="*/ 0 w 104"/>
                  <a:gd name="T5" fmla="*/ 2147483646 h 85"/>
                  <a:gd name="T6" fmla="*/ 2147483646 w 104"/>
                  <a:gd name="T7" fmla="*/ 2147483646 h 85"/>
                  <a:gd name="T8" fmla="*/ 2147483646 w 104"/>
                  <a:gd name="T9" fmla="*/ 2147483646 h 85"/>
                  <a:gd name="T10" fmla="*/ 2147483646 w 104"/>
                  <a:gd name="T11" fmla="*/ 2147483646 h 85"/>
                  <a:gd name="T12" fmla="*/ 2147483646 w 104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85">
                    <a:moveTo>
                      <a:pt x="104" y="0"/>
                    </a:moveTo>
                    <a:lnTo>
                      <a:pt x="0" y="0"/>
                    </a:lnTo>
                    <a:lnTo>
                      <a:pt x="0" y="76"/>
                    </a:lnTo>
                    <a:lnTo>
                      <a:pt x="9" y="85"/>
                    </a:lnTo>
                    <a:lnTo>
                      <a:pt x="94" y="85"/>
                    </a:lnTo>
                    <a:lnTo>
                      <a:pt x="104" y="6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Freeform 25">
                <a:extLst>
                  <a:ext uri="{FF2B5EF4-FFF2-40B4-BE49-F238E27FC236}">
                    <a16:creationId xmlns="" xmlns:a16="http://schemas.microsoft.com/office/drawing/2014/main" id="{0F0E5942-5681-4FE6-8B71-A090ED3E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1301" y="2667001"/>
                <a:ext cx="30163" cy="46038"/>
              </a:xfrm>
              <a:custGeom>
                <a:avLst/>
                <a:gdLst>
                  <a:gd name="T0" fmla="*/ 0 w 8"/>
                  <a:gd name="T1" fmla="*/ 2147483646 h 12"/>
                  <a:gd name="T2" fmla="*/ 0 w 8"/>
                  <a:gd name="T3" fmla="*/ 2147483646 h 12"/>
                  <a:gd name="T4" fmla="*/ 2147483646 w 8"/>
                  <a:gd name="T5" fmla="*/ 0 h 12"/>
                  <a:gd name="T6" fmla="*/ 2147483646 w 8"/>
                  <a:gd name="T7" fmla="*/ 2147483646 h 12"/>
                  <a:gd name="T8" fmla="*/ 2147483646 w 8"/>
                  <a:gd name="T9" fmla="*/ 2147483646 h 12"/>
                  <a:gd name="T10" fmla="*/ 0 w 8"/>
                  <a:gd name="T11" fmla="*/ 214748364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Freeform 26">
                <a:extLst>
                  <a:ext uri="{FF2B5EF4-FFF2-40B4-BE49-F238E27FC236}">
                    <a16:creationId xmlns="" xmlns:a16="http://schemas.microsoft.com/office/drawing/2014/main" id="{F222DD90-DFD5-4136-AAB6-0F4302A33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5263" y="2652713"/>
                <a:ext cx="30163" cy="60325"/>
              </a:xfrm>
              <a:custGeom>
                <a:avLst/>
                <a:gdLst>
                  <a:gd name="T0" fmla="*/ 0 w 8"/>
                  <a:gd name="T1" fmla="*/ 2147483646 h 16"/>
                  <a:gd name="T2" fmla="*/ 0 w 8"/>
                  <a:gd name="T3" fmla="*/ 2147483646 h 16"/>
                  <a:gd name="T4" fmla="*/ 2147483646 w 8"/>
                  <a:gd name="T5" fmla="*/ 0 h 16"/>
                  <a:gd name="T6" fmla="*/ 2147483646 w 8"/>
                  <a:gd name="T7" fmla="*/ 2147483646 h 16"/>
                  <a:gd name="T8" fmla="*/ 2147483646 w 8"/>
                  <a:gd name="T9" fmla="*/ 2147483646 h 16"/>
                  <a:gd name="T10" fmla="*/ 0 w 8"/>
                  <a:gd name="T11" fmla="*/ 214748364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Freeform 27">
                <a:extLst>
                  <a:ext uri="{FF2B5EF4-FFF2-40B4-BE49-F238E27FC236}">
                    <a16:creationId xmlns="" xmlns:a16="http://schemas.microsoft.com/office/drawing/2014/main" id="{6B1F8D0A-999D-4777-8A22-49558AB36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0813" y="2636838"/>
                <a:ext cx="30163" cy="76200"/>
              </a:xfrm>
              <a:custGeom>
                <a:avLst/>
                <a:gdLst>
                  <a:gd name="T0" fmla="*/ 0 w 8"/>
                  <a:gd name="T1" fmla="*/ 2147483646 h 20"/>
                  <a:gd name="T2" fmla="*/ 0 w 8"/>
                  <a:gd name="T3" fmla="*/ 2147483646 h 20"/>
                  <a:gd name="T4" fmla="*/ 2147483646 w 8"/>
                  <a:gd name="T5" fmla="*/ 0 h 20"/>
                  <a:gd name="T6" fmla="*/ 2147483646 w 8"/>
                  <a:gd name="T7" fmla="*/ 2147483646 h 20"/>
                  <a:gd name="T8" fmla="*/ 2147483646 w 8"/>
                  <a:gd name="T9" fmla="*/ 2147483646 h 20"/>
                  <a:gd name="T10" fmla="*/ 0 w 8"/>
                  <a:gd name="T11" fmla="*/ 214748364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0" y="2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0"/>
                      <a:pt x="8" y="20"/>
                      <a:pt x="8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Freeform 28">
                <a:extLst>
                  <a:ext uri="{FF2B5EF4-FFF2-40B4-BE49-F238E27FC236}">
                    <a16:creationId xmlns="" xmlns:a16="http://schemas.microsoft.com/office/drawing/2014/main" id="{921F6FA7-5DED-46D2-850D-ADC924D7A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6363" y="2592388"/>
                <a:ext cx="30163" cy="120650"/>
              </a:xfrm>
              <a:custGeom>
                <a:avLst/>
                <a:gdLst>
                  <a:gd name="T0" fmla="*/ 0 w 8"/>
                  <a:gd name="T1" fmla="*/ 2147483646 h 32"/>
                  <a:gd name="T2" fmla="*/ 0 w 8"/>
                  <a:gd name="T3" fmla="*/ 2147483646 h 32"/>
                  <a:gd name="T4" fmla="*/ 2147483646 w 8"/>
                  <a:gd name="T5" fmla="*/ 0 h 32"/>
                  <a:gd name="T6" fmla="*/ 2147483646 w 8"/>
                  <a:gd name="T7" fmla="*/ 2147483646 h 32"/>
                  <a:gd name="T8" fmla="*/ 2147483646 w 8"/>
                  <a:gd name="T9" fmla="*/ 2147483646 h 32"/>
                  <a:gd name="T10" fmla="*/ 0 w 8"/>
                  <a:gd name="T11" fmla="*/ 2147483646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0" y="32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Rectangle 29">
                <a:extLst>
                  <a:ext uri="{FF2B5EF4-FFF2-40B4-BE49-F238E27FC236}">
                    <a16:creationId xmlns="" xmlns:a16="http://schemas.microsoft.com/office/drawing/2014/main" id="{945D96E0-6E9C-4D90-B841-CE3EE36A5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0651" y="2847976"/>
                <a:ext cx="134938" cy="30163"/>
              </a:xfrm>
              <a:prstGeom prst="rect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30">
                <a:extLst>
                  <a:ext uri="{FF2B5EF4-FFF2-40B4-BE49-F238E27FC236}">
                    <a16:creationId xmlns="" xmlns:a16="http://schemas.microsoft.com/office/drawing/2014/main" id="{171E4908-94F5-4CAC-97CB-F70042B50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0326" y="2697163"/>
                <a:ext cx="46038" cy="136525"/>
              </a:xfrm>
              <a:custGeom>
                <a:avLst/>
                <a:gdLst>
                  <a:gd name="T0" fmla="*/ 2147483646 w 12"/>
                  <a:gd name="T1" fmla="*/ 2147483646 h 36"/>
                  <a:gd name="T2" fmla="*/ 2147483646 w 12"/>
                  <a:gd name="T3" fmla="*/ 2147483646 h 36"/>
                  <a:gd name="T4" fmla="*/ 2147483646 w 12"/>
                  <a:gd name="T5" fmla="*/ 0 h 36"/>
                  <a:gd name="T6" fmla="*/ 0 w 12"/>
                  <a:gd name="T7" fmla="*/ 2147483646 h 36"/>
                  <a:gd name="T8" fmla="*/ 0 w 12"/>
                  <a:gd name="T9" fmla="*/ 2147483646 h 36"/>
                  <a:gd name="T10" fmla="*/ 2147483646 w 12"/>
                  <a:gd name="T11" fmla="*/ 2147483646 h 36"/>
                  <a:gd name="T12" fmla="*/ 2147483646 w 12"/>
                  <a:gd name="T13" fmla="*/ 2147483646 h 36"/>
                  <a:gd name="T14" fmla="*/ 2147483646 w 12"/>
                  <a:gd name="T15" fmla="*/ 2147483646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36">
                    <a:moveTo>
                      <a:pt x="8" y="16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16"/>
                      <a:pt x="12" y="16"/>
                      <a:pt x="12" y="16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Freeform 31">
                <a:extLst>
                  <a:ext uri="{FF2B5EF4-FFF2-40B4-BE49-F238E27FC236}">
                    <a16:creationId xmlns="" xmlns:a16="http://schemas.microsoft.com/office/drawing/2014/main" id="{29F4848E-5BCF-4E14-BC06-7891E426A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5913" y="2713038"/>
                <a:ext cx="104775" cy="104775"/>
              </a:xfrm>
              <a:custGeom>
                <a:avLst/>
                <a:gdLst>
                  <a:gd name="T0" fmla="*/ 2147483646 w 28"/>
                  <a:gd name="T1" fmla="*/ 2147483646 h 28"/>
                  <a:gd name="T2" fmla="*/ 2147483646 w 28"/>
                  <a:gd name="T3" fmla="*/ 2147483646 h 28"/>
                  <a:gd name="T4" fmla="*/ 2147483646 w 28"/>
                  <a:gd name="T5" fmla="*/ 2147483646 h 28"/>
                  <a:gd name="T6" fmla="*/ 2147483646 w 28"/>
                  <a:gd name="T7" fmla="*/ 2147483646 h 28"/>
                  <a:gd name="T8" fmla="*/ 2147483646 w 28"/>
                  <a:gd name="T9" fmla="*/ 2147483646 h 28"/>
                  <a:gd name="T10" fmla="*/ 2147483646 w 28"/>
                  <a:gd name="T11" fmla="*/ 2147483646 h 28"/>
                  <a:gd name="T12" fmla="*/ 2147483646 w 28"/>
                  <a:gd name="T13" fmla="*/ 2147483646 h 28"/>
                  <a:gd name="T14" fmla="*/ 2147483646 w 28"/>
                  <a:gd name="T15" fmla="*/ 2147483646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28">
                    <a:moveTo>
                      <a:pt x="24" y="28"/>
                    </a:moveTo>
                    <a:cubicBezTo>
                      <a:pt x="23" y="28"/>
                      <a:pt x="22" y="28"/>
                      <a:pt x="21" y="2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3"/>
                      <a:pt x="28" y="25"/>
                      <a:pt x="27" y="27"/>
                    </a:cubicBezTo>
                    <a:cubicBezTo>
                      <a:pt x="26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Freeform 32">
                <a:extLst>
                  <a:ext uri="{FF2B5EF4-FFF2-40B4-BE49-F238E27FC236}">
                    <a16:creationId xmlns="" xmlns:a16="http://schemas.microsoft.com/office/drawing/2014/main" id="{62772BBA-180D-4151-B195-60D1E5960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5913" y="2787651"/>
                <a:ext cx="104775" cy="104775"/>
              </a:xfrm>
              <a:custGeom>
                <a:avLst/>
                <a:gdLst>
                  <a:gd name="T0" fmla="*/ 2147483646 w 28"/>
                  <a:gd name="T1" fmla="*/ 2147483646 h 28"/>
                  <a:gd name="T2" fmla="*/ 2147483646 w 28"/>
                  <a:gd name="T3" fmla="*/ 2147483646 h 28"/>
                  <a:gd name="T4" fmla="*/ 2147483646 w 28"/>
                  <a:gd name="T5" fmla="*/ 2147483646 h 28"/>
                  <a:gd name="T6" fmla="*/ 2147483646 w 28"/>
                  <a:gd name="T7" fmla="*/ 2147483646 h 28"/>
                  <a:gd name="T8" fmla="*/ 2147483646 w 28"/>
                  <a:gd name="T9" fmla="*/ 2147483646 h 28"/>
                  <a:gd name="T10" fmla="*/ 2147483646 w 28"/>
                  <a:gd name="T11" fmla="*/ 2147483646 h 28"/>
                  <a:gd name="T12" fmla="*/ 2147483646 w 28"/>
                  <a:gd name="T13" fmla="*/ 2147483646 h 28"/>
                  <a:gd name="T14" fmla="*/ 2147483646 w 28"/>
                  <a:gd name="T15" fmla="*/ 2147483646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28">
                    <a:moveTo>
                      <a:pt x="4" y="28"/>
                    </a:moveTo>
                    <a:cubicBezTo>
                      <a:pt x="3" y="28"/>
                      <a:pt x="2" y="28"/>
                      <a:pt x="1" y="27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3" y="0"/>
                      <a:pt x="25" y="0"/>
                      <a:pt x="27" y="1"/>
                    </a:cubicBezTo>
                    <a:cubicBezTo>
                      <a:pt x="28" y="3"/>
                      <a:pt x="28" y="5"/>
                      <a:pt x="27" y="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5" y="28"/>
                      <a:pt x="4" y="28"/>
                    </a:cubicBez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Freeform 33">
                <a:extLst>
                  <a:ext uri="{FF2B5EF4-FFF2-40B4-BE49-F238E27FC236}">
                    <a16:creationId xmlns="" xmlns:a16="http://schemas.microsoft.com/office/drawing/2014/main" id="{41E02FDB-D85B-437E-98FB-5710DB252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1101" y="2787651"/>
                <a:ext cx="104775" cy="104775"/>
              </a:xfrm>
              <a:custGeom>
                <a:avLst/>
                <a:gdLst>
                  <a:gd name="T0" fmla="*/ 2147483646 w 28"/>
                  <a:gd name="T1" fmla="*/ 2147483646 h 28"/>
                  <a:gd name="T2" fmla="*/ 2147483646 w 28"/>
                  <a:gd name="T3" fmla="*/ 2147483646 h 28"/>
                  <a:gd name="T4" fmla="*/ 2147483646 w 28"/>
                  <a:gd name="T5" fmla="*/ 2147483646 h 28"/>
                  <a:gd name="T6" fmla="*/ 2147483646 w 28"/>
                  <a:gd name="T7" fmla="*/ 2147483646 h 28"/>
                  <a:gd name="T8" fmla="*/ 2147483646 w 28"/>
                  <a:gd name="T9" fmla="*/ 2147483646 h 28"/>
                  <a:gd name="T10" fmla="*/ 2147483646 w 28"/>
                  <a:gd name="T11" fmla="*/ 2147483646 h 28"/>
                  <a:gd name="T12" fmla="*/ 2147483646 w 28"/>
                  <a:gd name="T13" fmla="*/ 2147483646 h 28"/>
                  <a:gd name="T14" fmla="*/ 2147483646 w 28"/>
                  <a:gd name="T15" fmla="*/ 2147483646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28">
                    <a:moveTo>
                      <a:pt x="24" y="28"/>
                    </a:moveTo>
                    <a:cubicBezTo>
                      <a:pt x="23" y="28"/>
                      <a:pt x="22" y="28"/>
                      <a:pt x="21" y="2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3"/>
                      <a:pt x="28" y="25"/>
                      <a:pt x="27" y="27"/>
                    </a:cubicBezTo>
                    <a:cubicBezTo>
                      <a:pt x="26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Freeform 34">
                <a:extLst>
                  <a:ext uri="{FF2B5EF4-FFF2-40B4-BE49-F238E27FC236}">
                    <a16:creationId xmlns="" xmlns:a16="http://schemas.microsoft.com/office/drawing/2014/main" id="{B8D063E0-1751-4461-8141-CD4DE68B6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1101" y="2713038"/>
                <a:ext cx="104775" cy="104775"/>
              </a:xfrm>
              <a:custGeom>
                <a:avLst/>
                <a:gdLst>
                  <a:gd name="T0" fmla="*/ 2147483646 w 28"/>
                  <a:gd name="T1" fmla="*/ 2147483646 h 28"/>
                  <a:gd name="T2" fmla="*/ 2147483646 w 28"/>
                  <a:gd name="T3" fmla="*/ 2147483646 h 28"/>
                  <a:gd name="T4" fmla="*/ 2147483646 w 28"/>
                  <a:gd name="T5" fmla="*/ 2147483646 h 28"/>
                  <a:gd name="T6" fmla="*/ 2147483646 w 28"/>
                  <a:gd name="T7" fmla="*/ 2147483646 h 28"/>
                  <a:gd name="T8" fmla="*/ 2147483646 w 28"/>
                  <a:gd name="T9" fmla="*/ 2147483646 h 28"/>
                  <a:gd name="T10" fmla="*/ 2147483646 w 28"/>
                  <a:gd name="T11" fmla="*/ 2147483646 h 28"/>
                  <a:gd name="T12" fmla="*/ 2147483646 w 28"/>
                  <a:gd name="T13" fmla="*/ 2147483646 h 28"/>
                  <a:gd name="T14" fmla="*/ 2147483646 w 28"/>
                  <a:gd name="T15" fmla="*/ 2147483646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28">
                    <a:moveTo>
                      <a:pt x="4" y="28"/>
                    </a:moveTo>
                    <a:cubicBezTo>
                      <a:pt x="3" y="28"/>
                      <a:pt x="2" y="28"/>
                      <a:pt x="1" y="27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3" y="0"/>
                      <a:pt x="25" y="0"/>
                      <a:pt x="27" y="1"/>
                    </a:cubicBezTo>
                    <a:cubicBezTo>
                      <a:pt x="28" y="3"/>
                      <a:pt x="28" y="5"/>
                      <a:pt x="27" y="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5" y="28"/>
                      <a:pt x="4" y="28"/>
                    </a:cubicBez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5" name="组合 198">
              <a:extLst>
                <a:ext uri="{FF2B5EF4-FFF2-40B4-BE49-F238E27FC236}">
                  <a16:creationId xmlns="" xmlns:a16="http://schemas.microsoft.com/office/drawing/2014/main" id="{9725AE61-54F1-4A27-AA7E-48C51BBC4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0327" y="4283000"/>
              <a:ext cx="330955" cy="401464"/>
              <a:chOff x="6650038" y="5229225"/>
              <a:chExt cx="660401" cy="901700"/>
            </a:xfrm>
          </p:grpSpPr>
          <p:sp>
            <p:nvSpPr>
              <p:cNvPr id="166" name="Oval 170">
                <a:extLst>
                  <a:ext uri="{FF2B5EF4-FFF2-40B4-BE49-F238E27FC236}">
                    <a16:creationId xmlns="" xmlns:a16="http://schemas.microsoft.com/office/drawing/2014/main" id="{2CA03871-4DAB-474D-80E6-67EC63FD8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8" y="5680075"/>
                <a:ext cx="179388" cy="179388"/>
              </a:xfrm>
              <a:prstGeom prst="ellipse">
                <a:avLst/>
              </a:prstGeom>
              <a:solidFill>
                <a:srgbClr val="5C5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71">
                <a:extLst>
                  <a:ext uri="{FF2B5EF4-FFF2-40B4-BE49-F238E27FC236}">
                    <a16:creationId xmlns="" xmlns:a16="http://schemas.microsoft.com/office/drawing/2014/main" id="{1F5DB857-5ADD-4F7B-94F3-7E3A74CB5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8938" y="5378450"/>
                <a:ext cx="481013" cy="631825"/>
              </a:xfrm>
              <a:custGeom>
                <a:avLst/>
                <a:gdLst>
                  <a:gd name="T0" fmla="*/ 2147483646 w 303"/>
                  <a:gd name="T1" fmla="*/ 2147483646 h 398"/>
                  <a:gd name="T2" fmla="*/ 2147483646 w 303"/>
                  <a:gd name="T3" fmla="*/ 0 h 398"/>
                  <a:gd name="T4" fmla="*/ 0 w 303"/>
                  <a:gd name="T5" fmla="*/ 0 h 398"/>
                  <a:gd name="T6" fmla="*/ 0 w 303"/>
                  <a:gd name="T7" fmla="*/ 2147483646 h 398"/>
                  <a:gd name="T8" fmla="*/ 2147483646 w 303"/>
                  <a:gd name="T9" fmla="*/ 2147483646 h 398"/>
                  <a:gd name="T10" fmla="*/ 2147483646 w 303"/>
                  <a:gd name="T11" fmla="*/ 2147483646 h 398"/>
                  <a:gd name="T12" fmla="*/ 2147483646 w 303"/>
                  <a:gd name="T13" fmla="*/ 2147483646 h 3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3" h="398">
                    <a:moveTo>
                      <a:pt x="303" y="322"/>
                    </a:moveTo>
                    <a:lnTo>
                      <a:pt x="303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28" y="398"/>
                    </a:lnTo>
                    <a:lnTo>
                      <a:pt x="228" y="322"/>
                    </a:lnTo>
                    <a:lnTo>
                      <a:pt x="303" y="322"/>
                    </a:lnTo>
                    <a:close/>
                  </a:path>
                </a:pathLst>
              </a:cu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Rectangle 172">
                <a:extLst>
                  <a:ext uri="{FF2B5EF4-FFF2-40B4-BE49-F238E27FC236}">
                    <a16:creationId xmlns="" xmlns:a16="http://schemas.microsoft.com/office/drawing/2014/main" id="{DE33A9C1-1FE4-4A5D-8241-50329BCE0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8938" y="6010275"/>
                <a:ext cx="285750" cy="120650"/>
              </a:xfrm>
              <a:prstGeom prst="rect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73">
                <a:extLst>
                  <a:ext uri="{FF2B5EF4-FFF2-40B4-BE49-F238E27FC236}">
                    <a16:creationId xmlns="" xmlns:a16="http://schemas.microsoft.com/office/drawing/2014/main" id="{F7ADDC62-C53E-4FF4-8371-DB7D0B618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9951" y="5529263"/>
                <a:ext cx="90488" cy="239713"/>
              </a:xfrm>
              <a:custGeom>
                <a:avLst/>
                <a:gdLst>
                  <a:gd name="T0" fmla="*/ 2147483646 w 57"/>
                  <a:gd name="T1" fmla="*/ 2147483646 h 151"/>
                  <a:gd name="T2" fmla="*/ 2147483646 w 57"/>
                  <a:gd name="T3" fmla="*/ 2147483646 h 151"/>
                  <a:gd name="T4" fmla="*/ 0 w 57"/>
                  <a:gd name="T5" fmla="*/ 2147483646 h 151"/>
                  <a:gd name="T6" fmla="*/ 0 w 57"/>
                  <a:gd name="T7" fmla="*/ 0 h 151"/>
                  <a:gd name="T8" fmla="*/ 2147483646 w 57"/>
                  <a:gd name="T9" fmla="*/ 2147483646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151">
                    <a:moveTo>
                      <a:pt x="57" y="132"/>
                    </a:moveTo>
                    <a:lnTo>
                      <a:pt x="57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57" y="132"/>
                    </a:lnTo>
                    <a:close/>
                  </a:path>
                </a:pathLst>
              </a:cu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Rectangle 174">
                <a:extLst>
                  <a:ext uri="{FF2B5EF4-FFF2-40B4-BE49-F238E27FC236}">
                    <a16:creationId xmlns="" xmlns:a16="http://schemas.microsoft.com/office/drawing/2014/main" id="{6AE0E013-A9B4-41E0-A4DE-380D84736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8938" y="5229225"/>
                <a:ext cx="481013" cy="149225"/>
              </a:xfrm>
              <a:prstGeom prst="rect">
                <a:avLst/>
              </a:prstGeom>
              <a:solidFill>
                <a:srgbClr val="5C5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Rectangle 175">
                <a:extLst>
                  <a:ext uri="{FF2B5EF4-FFF2-40B4-BE49-F238E27FC236}">
                    <a16:creationId xmlns="" xmlns:a16="http://schemas.microsoft.com/office/drawing/2014/main" id="{A3535C08-25A6-4AE3-B7A3-ED06BC4F8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8" y="5334000"/>
                <a:ext cx="88900" cy="434975"/>
              </a:xfrm>
              <a:prstGeom prst="rect">
                <a:avLst/>
              </a:prstGeom>
              <a:solidFill>
                <a:srgbClr val="5C5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Rectangle 176">
                <a:extLst>
                  <a:ext uri="{FF2B5EF4-FFF2-40B4-BE49-F238E27FC236}">
                    <a16:creationId xmlns="" xmlns:a16="http://schemas.microsoft.com/office/drawing/2014/main" id="{C22E8A2E-1E76-4AA2-8C87-071EB712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8938" y="5378450"/>
                <a:ext cx="241300" cy="225425"/>
              </a:xfrm>
              <a:prstGeom prst="rect">
                <a:avLst/>
              </a:prstGeom>
              <a:solidFill>
                <a:srgbClr val="5C5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Oval 177">
                <a:extLst>
                  <a:ext uri="{FF2B5EF4-FFF2-40B4-BE49-F238E27FC236}">
                    <a16:creationId xmlns="" xmlns:a16="http://schemas.microsoft.com/office/drawing/2014/main" id="{06FED049-7D83-491E-A395-EA5356BBB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238" y="5768975"/>
                <a:ext cx="239713" cy="241300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Oval 178">
                <a:extLst>
                  <a:ext uri="{FF2B5EF4-FFF2-40B4-BE49-F238E27FC236}">
                    <a16:creationId xmlns="" xmlns:a16="http://schemas.microsoft.com/office/drawing/2014/main" id="{F8FF0735-C374-4592-95FA-16CA8EEA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8" y="5229225"/>
                <a:ext cx="209550" cy="209550"/>
              </a:xfrm>
              <a:prstGeom prst="ellipse">
                <a:avLst/>
              </a:prstGeom>
              <a:solidFill>
                <a:srgbClr val="5C5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Rectangle 179">
                <a:extLst>
                  <a:ext uri="{FF2B5EF4-FFF2-40B4-BE49-F238E27FC236}">
                    <a16:creationId xmlns="" xmlns:a16="http://schemas.microsoft.com/office/drawing/2014/main" id="{3283B062-C389-41DE-9494-DB1FD673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238" y="5378450"/>
                <a:ext cx="60325" cy="60325"/>
              </a:xfrm>
              <a:prstGeom prst="rect">
                <a:avLst/>
              </a:prstGeom>
              <a:solidFill>
                <a:srgbClr val="5C5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80">
                <a:extLst>
                  <a:ext uri="{FF2B5EF4-FFF2-40B4-BE49-F238E27FC236}">
                    <a16:creationId xmlns="" xmlns:a16="http://schemas.microsoft.com/office/drawing/2014/main" id="{623CA59A-EA47-4930-9428-BA266EDE8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238" y="5378450"/>
                <a:ext cx="120650" cy="120650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Oval 181">
                <a:extLst>
                  <a:ext uri="{FF2B5EF4-FFF2-40B4-BE49-F238E27FC236}">
                    <a16:creationId xmlns="" xmlns:a16="http://schemas.microsoft.com/office/drawing/2014/main" id="{18141260-C256-4B3C-A91B-00D6282E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5338" y="5229225"/>
                <a:ext cx="150813" cy="149225"/>
              </a:xfrm>
              <a:prstGeom prst="ellipse">
                <a:avLst/>
              </a:prstGeom>
              <a:solidFill>
                <a:srgbClr val="5C5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82">
                <a:extLst>
                  <a:ext uri="{FF2B5EF4-FFF2-40B4-BE49-F238E27FC236}">
                    <a16:creationId xmlns="" xmlns:a16="http://schemas.microsoft.com/office/drawing/2014/main" id="{00F7583E-9A57-4506-A9A4-2ABD43F67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0888" y="5499100"/>
                <a:ext cx="58738" cy="60325"/>
              </a:xfrm>
              <a:prstGeom prst="ellipse">
                <a:avLst/>
              </a:prstGeom>
              <a:solidFill>
                <a:srgbClr val="DE8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Oval 183">
                <a:extLst>
                  <a:ext uri="{FF2B5EF4-FFF2-40B4-BE49-F238E27FC236}">
                    <a16:creationId xmlns="" xmlns:a16="http://schemas.microsoft.com/office/drawing/2014/main" id="{D33A3885-FADC-47D5-957A-4A8D42E13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9751" y="5559425"/>
                <a:ext cx="90488" cy="90488"/>
              </a:xfrm>
              <a:prstGeom prst="ellipse">
                <a:avLst/>
              </a:prstGeom>
              <a:solidFill>
                <a:srgbClr val="5C5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Oval 184">
                <a:extLst>
                  <a:ext uri="{FF2B5EF4-FFF2-40B4-BE49-F238E27FC236}">
                    <a16:creationId xmlns="" xmlns:a16="http://schemas.microsoft.com/office/drawing/2014/main" id="{0209CB33-084E-49DD-932A-A1AB8D020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8938" y="5513388"/>
                <a:ext cx="150813" cy="150813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85">
                <a:extLst>
                  <a:ext uri="{FF2B5EF4-FFF2-40B4-BE49-F238E27FC236}">
                    <a16:creationId xmlns="" xmlns:a16="http://schemas.microsoft.com/office/drawing/2014/main" id="{1E72A730-E81A-4113-919F-1DCC19985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4976" y="5559425"/>
                <a:ext cx="60325" cy="60325"/>
              </a:xfrm>
              <a:prstGeom prst="ellipse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Oval 186">
                <a:extLst>
                  <a:ext uri="{FF2B5EF4-FFF2-40B4-BE49-F238E27FC236}">
                    <a16:creationId xmlns="" xmlns:a16="http://schemas.microsoft.com/office/drawing/2014/main" id="{2872389E-F493-40FE-8F63-33111F1DC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4976" y="5589588"/>
                <a:ext cx="60325" cy="60325"/>
              </a:xfrm>
              <a:prstGeom prst="ellipse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Rectangle 187">
                <a:extLst>
                  <a:ext uri="{FF2B5EF4-FFF2-40B4-BE49-F238E27FC236}">
                    <a16:creationId xmlns="" xmlns:a16="http://schemas.microsoft.com/office/drawing/2014/main" id="{372E0EEC-0B91-471A-8E17-74C23EB85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4976" y="5589588"/>
                <a:ext cx="60325" cy="30163"/>
              </a:xfrm>
              <a:prstGeom prst="rect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842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" name="组合 218">
              <a:extLst>
                <a:ext uri="{FF2B5EF4-FFF2-40B4-BE49-F238E27FC236}">
                  <a16:creationId xmlns="" xmlns:a16="http://schemas.microsoft.com/office/drawing/2014/main" id="{0F25AF1A-ECF7-4E43-924F-2BBCDC777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1106" y="4080161"/>
              <a:ext cx="443398" cy="378145"/>
              <a:chOff x="8174038" y="828676"/>
              <a:chExt cx="871538" cy="782637"/>
            </a:xfrm>
          </p:grpSpPr>
          <p:sp>
            <p:nvSpPr>
              <p:cNvPr id="185" name="Freeform 139">
                <a:extLst>
                  <a:ext uri="{FF2B5EF4-FFF2-40B4-BE49-F238E27FC236}">
                    <a16:creationId xmlns="" xmlns:a16="http://schemas.microsoft.com/office/drawing/2014/main" id="{326F3212-8839-4661-9456-D0BBE91E9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4038" y="828676"/>
                <a:ext cx="585788" cy="420688"/>
              </a:xfrm>
              <a:custGeom>
                <a:avLst/>
                <a:gdLst>
                  <a:gd name="T0" fmla="*/ 2147483646 w 369"/>
                  <a:gd name="T1" fmla="*/ 2147483646 h 265"/>
                  <a:gd name="T2" fmla="*/ 2147483646 w 369"/>
                  <a:gd name="T3" fmla="*/ 0 h 265"/>
                  <a:gd name="T4" fmla="*/ 2147483646 w 369"/>
                  <a:gd name="T5" fmla="*/ 0 h 265"/>
                  <a:gd name="T6" fmla="*/ 0 w 369"/>
                  <a:gd name="T7" fmla="*/ 2147483646 h 265"/>
                  <a:gd name="T8" fmla="*/ 2147483646 w 369"/>
                  <a:gd name="T9" fmla="*/ 2147483646 h 265"/>
                  <a:gd name="T10" fmla="*/ 2147483646 w 369"/>
                  <a:gd name="T11" fmla="*/ 2147483646 h 265"/>
                  <a:gd name="T12" fmla="*/ 2147483646 w 369"/>
                  <a:gd name="T13" fmla="*/ 2147483646 h 265"/>
                  <a:gd name="T14" fmla="*/ 2147483646 w 369"/>
                  <a:gd name="T15" fmla="*/ 2147483646 h 265"/>
                  <a:gd name="T16" fmla="*/ 2147483646 w 369"/>
                  <a:gd name="T17" fmla="*/ 2147483646 h 265"/>
                  <a:gd name="T18" fmla="*/ 2147483646 w 369"/>
                  <a:gd name="T19" fmla="*/ 2147483646 h 265"/>
                  <a:gd name="T20" fmla="*/ 2147483646 w 369"/>
                  <a:gd name="T21" fmla="*/ 2147483646 h 265"/>
                  <a:gd name="T22" fmla="*/ 2147483646 w 369"/>
                  <a:gd name="T23" fmla="*/ 2147483646 h 2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9" h="265">
                    <a:moveTo>
                      <a:pt x="142" y="57"/>
                    </a:moveTo>
                    <a:lnTo>
                      <a:pt x="142" y="0"/>
                    </a:lnTo>
                    <a:lnTo>
                      <a:pt x="123" y="0"/>
                    </a:lnTo>
                    <a:lnTo>
                      <a:pt x="0" y="133"/>
                    </a:lnTo>
                    <a:lnTo>
                      <a:pt x="123" y="265"/>
                    </a:lnTo>
                    <a:lnTo>
                      <a:pt x="142" y="265"/>
                    </a:lnTo>
                    <a:lnTo>
                      <a:pt x="142" y="209"/>
                    </a:lnTo>
                    <a:lnTo>
                      <a:pt x="351" y="209"/>
                    </a:lnTo>
                    <a:lnTo>
                      <a:pt x="369" y="190"/>
                    </a:lnTo>
                    <a:lnTo>
                      <a:pt x="369" y="76"/>
                    </a:lnTo>
                    <a:lnTo>
                      <a:pt x="351" y="57"/>
                    </a:lnTo>
                    <a:lnTo>
                      <a:pt x="142" y="57"/>
                    </a:lnTo>
                    <a:close/>
                  </a:path>
                </a:pathLst>
              </a:custGeom>
              <a:solidFill>
                <a:srgbClr val="F05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Freeform 140">
                <a:extLst>
                  <a:ext uri="{FF2B5EF4-FFF2-40B4-BE49-F238E27FC236}">
                    <a16:creationId xmlns="" xmlns:a16="http://schemas.microsoft.com/office/drawing/2014/main" id="{4DE95ACD-6D86-4A71-A536-BA08FFA05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4038" y="1039813"/>
                <a:ext cx="225425" cy="239713"/>
              </a:xfrm>
              <a:custGeom>
                <a:avLst/>
                <a:gdLst>
                  <a:gd name="T0" fmla="*/ 2147483646 w 142"/>
                  <a:gd name="T1" fmla="*/ 0 h 151"/>
                  <a:gd name="T2" fmla="*/ 0 w 142"/>
                  <a:gd name="T3" fmla="*/ 0 h 151"/>
                  <a:gd name="T4" fmla="*/ 0 w 142"/>
                  <a:gd name="T5" fmla="*/ 2147483646 h 151"/>
                  <a:gd name="T6" fmla="*/ 2147483646 w 142"/>
                  <a:gd name="T7" fmla="*/ 2147483646 h 151"/>
                  <a:gd name="T8" fmla="*/ 2147483646 w 142"/>
                  <a:gd name="T9" fmla="*/ 2147483646 h 151"/>
                  <a:gd name="T10" fmla="*/ 2147483646 w 142"/>
                  <a:gd name="T11" fmla="*/ 2147483646 h 151"/>
                  <a:gd name="T12" fmla="*/ 2147483646 w 142"/>
                  <a:gd name="T13" fmla="*/ 2147483646 h 151"/>
                  <a:gd name="T14" fmla="*/ 2147483646 w 142"/>
                  <a:gd name="T15" fmla="*/ 0 h 1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2" h="151">
                    <a:moveTo>
                      <a:pt x="19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23" y="151"/>
                    </a:lnTo>
                    <a:lnTo>
                      <a:pt x="142" y="151"/>
                    </a:lnTo>
                    <a:lnTo>
                      <a:pt x="142" y="113"/>
                    </a:lnTo>
                    <a:lnTo>
                      <a:pt x="123" y="11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141">
                <a:extLst>
                  <a:ext uri="{FF2B5EF4-FFF2-40B4-BE49-F238E27FC236}">
                    <a16:creationId xmlns="" xmlns:a16="http://schemas.microsoft.com/office/drawing/2014/main" id="{86C12902-267F-45C7-BCB1-ADD047039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463" y="1100138"/>
                <a:ext cx="360363" cy="88900"/>
              </a:xfrm>
              <a:custGeom>
                <a:avLst/>
                <a:gdLst>
                  <a:gd name="T0" fmla="*/ 0 w 227"/>
                  <a:gd name="T1" fmla="*/ 2147483646 h 56"/>
                  <a:gd name="T2" fmla="*/ 0 w 227"/>
                  <a:gd name="T3" fmla="*/ 2147483646 h 56"/>
                  <a:gd name="T4" fmla="*/ 2147483646 w 227"/>
                  <a:gd name="T5" fmla="*/ 2147483646 h 56"/>
                  <a:gd name="T6" fmla="*/ 2147483646 w 227"/>
                  <a:gd name="T7" fmla="*/ 2147483646 h 56"/>
                  <a:gd name="T8" fmla="*/ 2147483646 w 227"/>
                  <a:gd name="T9" fmla="*/ 0 h 56"/>
                  <a:gd name="T10" fmla="*/ 2147483646 w 227"/>
                  <a:gd name="T11" fmla="*/ 2147483646 h 56"/>
                  <a:gd name="T12" fmla="*/ 0 w 227"/>
                  <a:gd name="T13" fmla="*/ 214748364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56">
                    <a:moveTo>
                      <a:pt x="0" y="19"/>
                    </a:moveTo>
                    <a:lnTo>
                      <a:pt x="0" y="56"/>
                    </a:lnTo>
                    <a:lnTo>
                      <a:pt x="209" y="56"/>
                    </a:lnTo>
                    <a:lnTo>
                      <a:pt x="227" y="38"/>
                    </a:lnTo>
                    <a:lnTo>
                      <a:pt x="227" y="0"/>
                    </a:lnTo>
                    <a:lnTo>
                      <a:pt x="209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2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142">
                <a:extLst>
                  <a:ext uri="{FF2B5EF4-FFF2-40B4-BE49-F238E27FC236}">
                    <a16:creationId xmlns="" xmlns:a16="http://schemas.microsoft.com/office/drawing/2014/main" id="{03FBCCBB-AE46-42CD-9428-1D5F0F93B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788" y="1160463"/>
                <a:ext cx="585788" cy="420688"/>
              </a:xfrm>
              <a:custGeom>
                <a:avLst/>
                <a:gdLst>
                  <a:gd name="T0" fmla="*/ 2147483646 w 369"/>
                  <a:gd name="T1" fmla="*/ 2147483646 h 265"/>
                  <a:gd name="T2" fmla="*/ 2147483646 w 369"/>
                  <a:gd name="T3" fmla="*/ 0 h 265"/>
                  <a:gd name="T4" fmla="*/ 2147483646 w 369"/>
                  <a:gd name="T5" fmla="*/ 0 h 265"/>
                  <a:gd name="T6" fmla="*/ 2147483646 w 369"/>
                  <a:gd name="T7" fmla="*/ 2147483646 h 265"/>
                  <a:gd name="T8" fmla="*/ 2147483646 w 369"/>
                  <a:gd name="T9" fmla="*/ 2147483646 h 265"/>
                  <a:gd name="T10" fmla="*/ 2147483646 w 369"/>
                  <a:gd name="T11" fmla="*/ 2147483646 h 265"/>
                  <a:gd name="T12" fmla="*/ 2147483646 w 369"/>
                  <a:gd name="T13" fmla="*/ 2147483646 h 265"/>
                  <a:gd name="T14" fmla="*/ 2147483646 w 369"/>
                  <a:gd name="T15" fmla="*/ 2147483646 h 265"/>
                  <a:gd name="T16" fmla="*/ 0 w 369"/>
                  <a:gd name="T17" fmla="*/ 2147483646 h 265"/>
                  <a:gd name="T18" fmla="*/ 0 w 369"/>
                  <a:gd name="T19" fmla="*/ 2147483646 h 265"/>
                  <a:gd name="T20" fmla="*/ 2147483646 w 369"/>
                  <a:gd name="T21" fmla="*/ 2147483646 h 265"/>
                  <a:gd name="T22" fmla="*/ 2147483646 w 369"/>
                  <a:gd name="T23" fmla="*/ 2147483646 h 2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9" h="265">
                    <a:moveTo>
                      <a:pt x="227" y="56"/>
                    </a:moveTo>
                    <a:lnTo>
                      <a:pt x="227" y="0"/>
                    </a:lnTo>
                    <a:lnTo>
                      <a:pt x="246" y="0"/>
                    </a:lnTo>
                    <a:lnTo>
                      <a:pt x="369" y="132"/>
                    </a:lnTo>
                    <a:lnTo>
                      <a:pt x="246" y="265"/>
                    </a:lnTo>
                    <a:lnTo>
                      <a:pt x="227" y="265"/>
                    </a:lnTo>
                    <a:lnTo>
                      <a:pt x="227" y="208"/>
                    </a:lnTo>
                    <a:lnTo>
                      <a:pt x="19" y="208"/>
                    </a:lnTo>
                    <a:lnTo>
                      <a:pt x="0" y="189"/>
                    </a:lnTo>
                    <a:lnTo>
                      <a:pt x="0" y="75"/>
                    </a:lnTo>
                    <a:lnTo>
                      <a:pt x="19" y="56"/>
                    </a:lnTo>
                    <a:lnTo>
                      <a:pt x="227" y="56"/>
                    </a:lnTo>
                    <a:close/>
                  </a:path>
                </a:pathLst>
              </a:cu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Freeform 143">
                <a:extLst>
                  <a:ext uri="{FF2B5EF4-FFF2-40B4-BE49-F238E27FC236}">
                    <a16:creationId xmlns="" xmlns:a16="http://schemas.microsoft.com/office/drawing/2014/main" id="{1A3BBB78-58AB-448D-9BC1-B096A005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0150" y="1370013"/>
                <a:ext cx="225425" cy="241300"/>
              </a:xfrm>
              <a:custGeom>
                <a:avLst/>
                <a:gdLst>
                  <a:gd name="T0" fmla="*/ 2147483646 w 142"/>
                  <a:gd name="T1" fmla="*/ 0 h 152"/>
                  <a:gd name="T2" fmla="*/ 2147483646 w 142"/>
                  <a:gd name="T3" fmla="*/ 0 h 152"/>
                  <a:gd name="T4" fmla="*/ 2147483646 w 142"/>
                  <a:gd name="T5" fmla="*/ 2147483646 h 152"/>
                  <a:gd name="T6" fmla="*/ 2147483646 w 142"/>
                  <a:gd name="T7" fmla="*/ 2147483646 h 152"/>
                  <a:gd name="T8" fmla="*/ 0 w 142"/>
                  <a:gd name="T9" fmla="*/ 2147483646 h 152"/>
                  <a:gd name="T10" fmla="*/ 0 w 142"/>
                  <a:gd name="T11" fmla="*/ 2147483646 h 152"/>
                  <a:gd name="T12" fmla="*/ 2147483646 w 142"/>
                  <a:gd name="T13" fmla="*/ 2147483646 h 152"/>
                  <a:gd name="T14" fmla="*/ 2147483646 w 142"/>
                  <a:gd name="T15" fmla="*/ 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2" h="152">
                    <a:moveTo>
                      <a:pt x="123" y="0"/>
                    </a:moveTo>
                    <a:lnTo>
                      <a:pt x="142" y="0"/>
                    </a:lnTo>
                    <a:lnTo>
                      <a:pt x="142" y="19"/>
                    </a:lnTo>
                    <a:lnTo>
                      <a:pt x="19" y="152"/>
                    </a:lnTo>
                    <a:lnTo>
                      <a:pt x="0" y="152"/>
                    </a:lnTo>
                    <a:lnTo>
                      <a:pt x="0" y="114"/>
                    </a:lnTo>
                    <a:lnTo>
                      <a:pt x="19" y="11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A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144">
                <a:extLst>
                  <a:ext uri="{FF2B5EF4-FFF2-40B4-BE49-F238E27FC236}">
                    <a16:creationId xmlns="" xmlns:a16="http://schemas.microsoft.com/office/drawing/2014/main" id="{A51A5D01-C8E4-4D92-BE7D-2B5B8C4F4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788" y="1430338"/>
                <a:ext cx="360363" cy="90488"/>
              </a:xfrm>
              <a:custGeom>
                <a:avLst/>
                <a:gdLst>
                  <a:gd name="T0" fmla="*/ 2147483646 w 227"/>
                  <a:gd name="T1" fmla="*/ 2147483646 h 57"/>
                  <a:gd name="T2" fmla="*/ 2147483646 w 227"/>
                  <a:gd name="T3" fmla="*/ 2147483646 h 57"/>
                  <a:gd name="T4" fmla="*/ 2147483646 w 227"/>
                  <a:gd name="T5" fmla="*/ 2147483646 h 57"/>
                  <a:gd name="T6" fmla="*/ 0 w 227"/>
                  <a:gd name="T7" fmla="*/ 2147483646 h 57"/>
                  <a:gd name="T8" fmla="*/ 0 w 227"/>
                  <a:gd name="T9" fmla="*/ 0 h 57"/>
                  <a:gd name="T10" fmla="*/ 2147483646 w 227"/>
                  <a:gd name="T11" fmla="*/ 2147483646 h 57"/>
                  <a:gd name="T12" fmla="*/ 2147483646 w 227"/>
                  <a:gd name="T13" fmla="*/ 2147483646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57">
                    <a:moveTo>
                      <a:pt x="227" y="19"/>
                    </a:moveTo>
                    <a:lnTo>
                      <a:pt x="227" y="57"/>
                    </a:lnTo>
                    <a:lnTo>
                      <a:pt x="19" y="5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9" y="19"/>
                    </a:lnTo>
                    <a:lnTo>
                      <a:pt x="227" y="19"/>
                    </a:lnTo>
                    <a:close/>
                  </a:path>
                </a:pathLst>
              </a:custGeom>
              <a:solidFill>
                <a:srgbClr val="3FA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1" name="Rectangle 97">
              <a:extLst>
                <a:ext uri="{FF2B5EF4-FFF2-40B4-BE49-F238E27FC236}">
                  <a16:creationId xmlns="" xmlns:a16="http://schemas.microsoft.com/office/drawing/2014/main" id="{62C4C9D3-3DA9-4947-AEAF-CDF9E54EF73E}"/>
                </a:ext>
              </a:extLst>
            </p:cNvPr>
            <p:cNvSpPr/>
            <p:nvPr/>
          </p:nvSpPr>
          <p:spPr>
            <a:xfrm>
              <a:off x="5918228" y="4251249"/>
              <a:ext cx="1348218" cy="408690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重交流</a:t>
              </a:r>
            </a:p>
          </p:txBody>
        </p:sp>
      </p:grpSp>
      <p:sp>
        <p:nvSpPr>
          <p:cNvPr id="118" name="标题 1">
            <a:extLst>
              <a:ext uri="{FF2B5EF4-FFF2-40B4-BE49-F238E27FC236}">
                <a16:creationId xmlns="" xmlns:a16="http://schemas.microsoft.com/office/drawing/2014/main" id="{BEDDD5A7-DF09-469B-92CB-E5C058F8C9F0}"/>
              </a:ext>
            </a:extLst>
          </p:cNvPr>
          <p:cNvSpPr txBox="1">
            <a:spLocks/>
          </p:cNvSpPr>
          <p:nvPr/>
        </p:nvSpPr>
        <p:spPr>
          <a:xfrm>
            <a:off x="179512" y="270533"/>
            <a:ext cx="1296144" cy="20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97">
            <a:extLst>
              <a:ext uri="{FF2B5EF4-FFF2-40B4-BE49-F238E27FC236}">
                <a16:creationId xmlns="" xmlns:a16="http://schemas.microsoft.com/office/drawing/2014/main" id="{145AB439-3C9E-4136-9CF0-F7822CC582E2}"/>
              </a:ext>
            </a:extLst>
          </p:cNvPr>
          <p:cNvSpPr/>
          <p:nvPr/>
        </p:nvSpPr>
        <p:spPr>
          <a:xfrm rot="16200000">
            <a:off x="2059017" y="2185146"/>
            <a:ext cx="3619666" cy="1330004"/>
          </a:xfrm>
          <a:prstGeom prst="triangle">
            <a:avLst>
              <a:gd name="adj" fmla="val 52719"/>
            </a:avLst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2" y="270533"/>
            <a:ext cx="1296144" cy="20655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E7ABB0A-7EE9-4EA4-A614-6C892CFA148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16" name="矩形 15"/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grpSp>
        <p:nvGrpSpPr>
          <p:cNvPr id="119" name="组合 118">
            <a:extLst>
              <a:ext uri="{FF2B5EF4-FFF2-40B4-BE49-F238E27FC236}">
                <a16:creationId xmlns="" xmlns:a16="http://schemas.microsoft.com/office/drawing/2014/main" id="{F2AE8240-9CE2-41C9-86DF-AD1036E19C7F}"/>
              </a:ext>
            </a:extLst>
          </p:cNvPr>
          <p:cNvGrpSpPr/>
          <p:nvPr/>
        </p:nvGrpSpPr>
        <p:grpSpPr>
          <a:xfrm>
            <a:off x="4535486" y="664124"/>
            <a:ext cx="3672408" cy="4128077"/>
            <a:chOff x="157741" y="577575"/>
            <a:chExt cx="3530457" cy="4228039"/>
          </a:xfrm>
        </p:grpSpPr>
        <p:sp>
          <p:nvSpPr>
            <p:cNvPr id="120" name="Rounded Rectangle 9">
              <a:extLst>
                <a:ext uri="{FF2B5EF4-FFF2-40B4-BE49-F238E27FC236}">
                  <a16:creationId xmlns="" xmlns:a16="http://schemas.microsoft.com/office/drawing/2014/main" id="{35EA641F-D51E-45F2-8B27-037DCEDB53B4}"/>
                </a:ext>
              </a:extLst>
            </p:cNvPr>
            <p:cNvSpPr/>
            <p:nvPr/>
          </p:nvSpPr>
          <p:spPr>
            <a:xfrm>
              <a:off x="157741" y="786784"/>
              <a:ext cx="3530457" cy="4018830"/>
            </a:xfrm>
            <a:prstGeom prst="roundRect">
              <a:avLst>
                <a:gd name="adj" fmla="val 3826"/>
              </a:avLst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1" name="Rectangle 189">
              <a:extLst>
                <a:ext uri="{FF2B5EF4-FFF2-40B4-BE49-F238E27FC236}">
                  <a16:creationId xmlns="" xmlns:a16="http://schemas.microsoft.com/office/drawing/2014/main" id="{7300D5E9-9E71-41CB-9EB8-FB2E3A9CD993}"/>
                </a:ext>
              </a:extLst>
            </p:cNvPr>
            <p:cNvSpPr/>
            <p:nvPr/>
          </p:nvSpPr>
          <p:spPr>
            <a:xfrm>
              <a:off x="1042500" y="577575"/>
              <a:ext cx="1552908" cy="385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活动简介</a:t>
              </a:r>
              <a:endParaRPr 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122" name="文本框 121">
            <a:extLst>
              <a:ext uri="{FF2B5EF4-FFF2-40B4-BE49-F238E27FC236}">
                <a16:creationId xmlns="" xmlns:a16="http://schemas.microsoft.com/office/drawing/2014/main" id="{FC9FD9F6-56B1-4A26-8244-78DE6139BBCE}"/>
              </a:ext>
            </a:extLst>
          </p:cNvPr>
          <p:cNvSpPr txBox="1"/>
          <p:nvPr/>
        </p:nvSpPr>
        <p:spPr>
          <a:xfrm>
            <a:off x="4733007" y="1053022"/>
            <a:ext cx="327736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全国中小学电脑活动已连续举办二十届。从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2000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年开始，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活动始终坚持以“实践、探索、创新”为主题、以形式多样的活动项目为载体，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积极推动教育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信息化发展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000" dirty="0">
              <a:latin typeface="+mj-ea"/>
              <a:ea typeface="+mj-ea"/>
              <a:cs typeface="+mj-ea"/>
            </a:endParaRPr>
          </a:p>
        </p:txBody>
      </p:sp>
      <p:sp>
        <p:nvSpPr>
          <p:cNvPr id="123" name="Rectangle 97">
            <a:extLst>
              <a:ext uri="{FF2B5EF4-FFF2-40B4-BE49-F238E27FC236}">
                <a16:creationId xmlns="" xmlns:a16="http://schemas.microsoft.com/office/drawing/2014/main" id="{0C037C4B-0FFD-46D7-8361-FB1E5F8B1C7C}"/>
              </a:ext>
            </a:extLst>
          </p:cNvPr>
          <p:cNvSpPr/>
          <p:nvPr/>
        </p:nvSpPr>
        <p:spPr>
          <a:xfrm>
            <a:off x="4854188" y="3020564"/>
            <a:ext cx="3154551" cy="374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http://www.ncet.edu.cn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Rectangle 97">
            <a:extLst>
              <a:ext uri="{FF2B5EF4-FFF2-40B4-BE49-F238E27FC236}">
                <a16:creationId xmlns="" xmlns:a16="http://schemas.microsoft.com/office/drawing/2014/main" id="{54D55FF9-325F-414B-9099-D6CE3CC73217}"/>
              </a:ext>
            </a:extLst>
          </p:cNvPr>
          <p:cNvSpPr/>
          <p:nvPr/>
        </p:nvSpPr>
        <p:spPr>
          <a:xfrm>
            <a:off x="4864709" y="4035828"/>
            <a:ext cx="3069456" cy="374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http://www.huodong2000.com.cn/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Rectangle 189">
            <a:extLst>
              <a:ext uri="{FF2B5EF4-FFF2-40B4-BE49-F238E27FC236}">
                <a16:creationId xmlns="" xmlns:a16="http://schemas.microsoft.com/office/drawing/2014/main" id="{914F7ACD-CFBC-4831-BDFC-56AF00AD7F0C}"/>
              </a:ext>
            </a:extLst>
          </p:cNvPr>
          <p:cNvSpPr/>
          <p:nvPr/>
        </p:nvSpPr>
        <p:spPr>
          <a:xfrm>
            <a:off x="5128429" y="3761577"/>
            <a:ext cx="2575409" cy="334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全国中小学电脑制作活动官网</a:t>
            </a:r>
            <a:endParaRPr 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52" name="组合 338">
            <a:extLst>
              <a:ext uri="{FF2B5EF4-FFF2-40B4-BE49-F238E27FC236}">
                <a16:creationId xmlns="" xmlns:a16="http://schemas.microsoft.com/office/drawing/2014/main" id="{06E57B0F-C5E3-497D-A4B4-EB15F7BEB9CC}"/>
              </a:ext>
            </a:extLst>
          </p:cNvPr>
          <p:cNvGrpSpPr>
            <a:grpSpLocks/>
          </p:cNvGrpSpPr>
          <p:nvPr/>
        </p:nvGrpSpPr>
        <p:grpSpPr bwMode="auto">
          <a:xfrm>
            <a:off x="4791341" y="3683133"/>
            <a:ext cx="449263" cy="722312"/>
            <a:chOff x="9945688" y="692150"/>
            <a:chExt cx="600075" cy="963613"/>
          </a:xfrm>
        </p:grpSpPr>
        <p:sp>
          <p:nvSpPr>
            <p:cNvPr id="153" name="Freeform 104">
              <a:extLst>
                <a:ext uri="{FF2B5EF4-FFF2-40B4-BE49-F238E27FC236}">
                  <a16:creationId xmlns="" xmlns:a16="http://schemas.microsoft.com/office/drawing/2014/main" id="{D620BEBA-BB8B-4E0C-9001-946B6B2C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8" y="692150"/>
              <a:ext cx="300038" cy="963613"/>
            </a:xfrm>
            <a:custGeom>
              <a:avLst/>
              <a:gdLst>
                <a:gd name="T0" fmla="*/ 0 w 80"/>
                <a:gd name="T1" fmla="*/ 2147483646 h 256"/>
                <a:gd name="T2" fmla="*/ 2147483646 w 80"/>
                <a:gd name="T3" fmla="*/ 2147483646 h 256"/>
                <a:gd name="T4" fmla="*/ 2147483646 w 80"/>
                <a:gd name="T5" fmla="*/ 2147483646 h 256"/>
                <a:gd name="T6" fmla="*/ 2147483646 w 80"/>
                <a:gd name="T7" fmla="*/ 0 h 256"/>
                <a:gd name="T8" fmla="*/ 0 w 80"/>
                <a:gd name="T9" fmla="*/ 214748364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56">
                  <a:moveTo>
                    <a:pt x="0" y="80"/>
                  </a:moveTo>
                  <a:cubicBezTo>
                    <a:pt x="0" y="93"/>
                    <a:pt x="3" y="105"/>
                    <a:pt x="8" y="116"/>
                  </a:cubicBezTo>
                  <a:cubicBezTo>
                    <a:pt x="80" y="256"/>
                    <a:pt x="80" y="256"/>
                    <a:pt x="80" y="25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05">
              <a:extLst>
                <a:ext uri="{FF2B5EF4-FFF2-40B4-BE49-F238E27FC236}">
                  <a16:creationId xmlns="" xmlns:a16="http://schemas.microsoft.com/office/drawing/2014/main" id="{6CD2AD06-2A7F-46D6-87C6-6957BB961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692150"/>
              <a:ext cx="300038" cy="963613"/>
            </a:xfrm>
            <a:custGeom>
              <a:avLst/>
              <a:gdLst>
                <a:gd name="T0" fmla="*/ 2147483646 w 80"/>
                <a:gd name="T1" fmla="*/ 2147483646 h 256"/>
                <a:gd name="T2" fmla="*/ 0 w 80"/>
                <a:gd name="T3" fmla="*/ 0 h 256"/>
                <a:gd name="T4" fmla="*/ 0 w 80"/>
                <a:gd name="T5" fmla="*/ 2147483646 h 256"/>
                <a:gd name="T6" fmla="*/ 2147483646 w 80"/>
                <a:gd name="T7" fmla="*/ 2147483646 h 256"/>
                <a:gd name="T8" fmla="*/ 2147483646 w 80"/>
                <a:gd name="T9" fmla="*/ 214748364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56">
                  <a:moveTo>
                    <a:pt x="80" y="80"/>
                  </a:moveTo>
                  <a:cubicBezTo>
                    <a:pt x="80" y="36"/>
                    <a:pt x="44" y="0"/>
                    <a:pt x="0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7" y="105"/>
                    <a:pt x="80" y="93"/>
                    <a:pt x="80" y="80"/>
                  </a:cubicBezTo>
                  <a:close/>
                </a:path>
              </a:pathLst>
            </a:custGeom>
            <a:solidFill>
              <a:srgbClr val="D25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Oval 106">
              <a:extLst>
                <a:ext uri="{FF2B5EF4-FFF2-40B4-BE49-F238E27FC236}">
                  <a16:creationId xmlns="" xmlns:a16="http://schemas.microsoft.com/office/drawing/2014/main" id="{EF740B57-3950-46CA-9154-EF20EE7E5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0463" y="798513"/>
              <a:ext cx="390525" cy="390525"/>
            </a:xfrm>
            <a:prstGeom prst="ellipse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Oval 107">
              <a:extLst>
                <a:ext uri="{FF2B5EF4-FFF2-40B4-BE49-F238E27FC236}">
                  <a16:creationId xmlns="" xmlns:a16="http://schemas.microsoft.com/office/drawing/2014/main" id="{885A5CC6-4D80-46FD-9480-F8A526466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25" y="8286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0" name="Rectangle 189">
            <a:extLst>
              <a:ext uri="{FF2B5EF4-FFF2-40B4-BE49-F238E27FC236}">
                <a16:creationId xmlns="" xmlns:a16="http://schemas.microsoft.com/office/drawing/2014/main" id="{7838AAD5-62B5-45B0-980A-340E60E9BB80}"/>
              </a:ext>
            </a:extLst>
          </p:cNvPr>
          <p:cNvSpPr/>
          <p:nvPr/>
        </p:nvSpPr>
        <p:spPr>
          <a:xfrm>
            <a:off x="5077158" y="2740888"/>
            <a:ext cx="1834592" cy="3524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中央电化教育馆官网</a:t>
            </a:r>
            <a:endParaRPr 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25" name="组合 338">
            <a:extLst>
              <a:ext uri="{FF2B5EF4-FFF2-40B4-BE49-F238E27FC236}">
                <a16:creationId xmlns="" xmlns:a16="http://schemas.microsoft.com/office/drawing/2014/main" id="{D48BA5AE-8DB9-4479-A7B1-2E6558E48A4A}"/>
              </a:ext>
            </a:extLst>
          </p:cNvPr>
          <p:cNvGrpSpPr>
            <a:grpSpLocks/>
          </p:cNvGrpSpPr>
          <p:nvPr/>
        </p:nvGrpSpPr>
        <p:grpSpPr bwMode="auto">
          <a:xfrm>
            <a:off x="4775745" y="2672789"/>
            <a:ext cx="449263" cy="722312"/>
            <a:chOff x="9945688" y="692150"/>
            <a:chExt cx="600075" cy="963613"/>
          </a:xfrm>
        </p:grpSpPr>
        <p:sp>
          <p:nvSpPr>
            <p:cNvPr id="126" name="Freeform 104">
              <a:extLst>
                <a:ext uri="{FF2B5EF4-FFF2-40B4-BE49-F238E27FC236}">
                  <a16:creationId xmlns="" xmlns:a16="http://schemas.microsoft.com/office/drawing/2014/main" id="{88BC3669-D633-4B11-BBA8-9C06C0A56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8" y="692150"/>
              <a:ext cx="300038" cy="963613"/>
            </a:xfrm>
            <a:custGeom>
              <a:avLst/>
              <a:gdLst>
                <a:gd name="T0" fmla="*/ 0 w 80"/>
                <a:gd name="T1" fmla="*/ 2147483646 h 256"/>
                <a:gd name="T2" fmla="*/ 2147483646 w 80"/>
                <a:gd name="T3" fmla="*/ 2147483646 h 256"/>
                <a:gd name="T4" fmla="*/ 2147483646 w 80"/>
                <a:gd name="T5" fmla="*/ 2147483646 h 256"/>
                <a:gd name="T6" fmla="*/ 2147483646 w 80"/>
                <a:gd name="T7" fmla="*/ 0 h 256"/>
                <a:gd name="T8" fmla="*/ 0 w 80"/>
                <a:gd name="T9" fmla="*/ 214748364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56">
                  <a:moveTo>
                    <a:pt x="0" y="80"/>
                  </a:moveTo>
                  <a:cubicBezTo>
                    <a:pt x="0" y="93"/>
                    <a:pt x="3" y="105"/>
                    <a:pt x="8" y="116"/>
                  </a:cubicBezTo>
                  <a:cubicBezTo>
                    <a:pt x="80" y="256"/>
                    <a:pt x="80" y="256"/>
                    <a:pt x="80" y="25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05">
              <a:extLst>
                <a:ext uri="{FF2B5EF4-FFF2-40B4-BE49-F238E27FC236}">
                  <a16:creationId xmlns="" xmlns:a16="http://schemas.microsoft.com/office/drawing/2014/main" id="{D2C641DC-7ADC-4A9B-A036-AEF30AF62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692150"/>
              <a:ext cx="300038" cy="963613"/>
            </a:xfrm>
            <a:custGeom>
              <a:avLst/>
              <a:gdLst>
                <a:gd name="T0" fmla="*/ 2147483646 w 80"/>
                <a:gd name="T1" fmla="*/ 2147483646 h 256"/>
                <a:gd name="T2" fmla="*/ 0 w 80"/>
                <a:gd name="T3" fmla="*/ 0 h 256"/>
                <a:gd name="T4" fmla="*/ 0 w 80"/>
                <a:gd name="T5" fmla="*/ 2147483646 h 256"/>
                <a:gd name="T6" fmla="*/ 2147483646 w 80"/>
                <a:gd name="T7" fmla="*/ 2147483646 h 256"/>
                <a:gd name="T8" fmla="*/ 2147483646 w 80"/>
                <a:gd name="T9" fmla="*/ 214748364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56">
                  <a:moveTo>
                    <a:pt x="80" y="80"/>
                  </a:moveTo>
                  <a:cubicBezTo>
                    <a:pt x="80" y="36"/>
                    <a:pt x="44" y="0"/>
                    <a:pt x="0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7" y="105"/>
                    <a:pt x="80" y="93"/>
                    <a:pt x="80" y="80"/>
                  </a:cubicBezTo>
                  <a:close/>
                </a:path>
              </a:pathLst>
            </a:custGeom>
            <a:solidFill>
              <a:srgbClr val="D25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Oval 106">
              <a:extLst>
                <a:ext uri="{FF2B5EF4-FFF2-40B4-BE49-F238E27FC236}">
                  <a16:creationId xmlns="" xmlns:a16="http://schemas.microsoft.com/office/drawing/2014/main" id="{87D211AE-F3EC-428A-9F14-24667D813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0463" y="798513"/>
              <a:ext cx="390525" cy="390525"/>
            </a:xfrm>
            <a:prstGeom prst="ellipse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Oval 107">
              <a:extLst>
                <a:ext uri="{FF2B5EF4-FFF2-40B4-BE49-F238E27FC236}">
                  <a16:creationId xmlns="" xmlns:a16="http://schemas.microsoft.com/office/drawing/2014/main" id="{CF3B31A3-791D-4AE5-B93F-794016EE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25" y="8286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B02DCFA-9E06-45AC-B917-1A0054FD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5" y="664124"/>
            <a:ext cx="3277876" cy="43354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84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rcRect l="-2471" b="251"/>
          <a:stretch>
            <a:fillRect/>
          </a:stretch>
        </p:blipFill>
        <p:spPr>
          <a:xfrm>
            <a:off x="-108520" y="1670048"/>
            <a:ext cx="3672408" cy="1962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78" y="318547"/>
            <a:ext cx="1135865" cy="2788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83"/>
            <a:ext cx="4973996" cy="247441"/>
          </a:xfrm>
          <a:prstGeom prst="rect">
            <a:avLst/>
          </a:prstGeom>
          <a:solidFill>
            <a:srgbClr val="0160AF"/>
          </a:solidFill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04495" y="318770"/>
            <a:ext cx="1296035" cy="247650"/>
          </a:xfrm>
        </p:spPr>
        <p:txBody>
          <a:bodyPr anchor="ctr" anchorCtr="0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1" name="Isosceles Triangle 302">
            <a:extLst>
              <a:ext uri="{FF2B5EF4-FFF2-40B4-BE49-F238E27FC236}">
                <a16:creationId xmlns="" xmlns:a16="http://schemas.microsoft.com/office/drawing/2014/main" id="{5E5FE818-0655-497F-A19E-41E70510372E}"/>
              </a:ext>
            </a:extLst>
          </p:cNvPr>
          <p:cNvSpPr/>
          <p:nvPr/>
        </p:nvSpPr>
        <p:spPr>
          <a:xfrm rot="5400000">
            <a:off x="2969021" y="2336923"/>
            <a:ext cx="1981821" cy="648072"/>
          </a:xfrm>
          <a:prstGeom prst="triangle">
            <a:avLst>
              <a:gd name="adj" fmla="val 50683"/>
            </a:avLst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CACA9F3-BD30-42C6-924B-27132CD47528}"/>
              </a:ext>
            </a:extLst>
          </p:cNvPr>
          <p:cNvGrpSpPr/>
          <p:nvPr/>
        </p:nvGrpSpPr>
        <p:grpSpPr>
          <a:xfrm>
            <a:off x="4508481" y="1764561"/>
            <a:ext cx="3470109" cy="375141"/>
            <a:chOff x="4508481" y="1698542"/>
            <a:chExt cx="3470109" cy="375141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67952E8-8338-40A1-9D99-C63273728EFC}"/>
                </a:ext>
              </a:extLst>
            </p:cNvPr>
            <p:cNvGrpSpPr/>
            <p:nvPr/>
          </p:nvGrpSpPr>
          <p:grpSpPr>
            <a:xfrm>
              <a:off x="4508481" y="1708910"/>
              <a:ext cx="364770" cy="364773"/>
              <a:chOff x="4725865" y="4144245"/>
              <a:chExt cx="364770" cy="364773"/>
            </a:xfrm>
          </p:grpSpPr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4725865" y="4144245"/>
                <a:ext cx="364770" cy="364773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4" name="Group 82">
                <a:extLst>
                  <a:ext uri="{FF2B5EF4-FFF2-40B4-BE49-F238E27FC236}">
                    <a16:creationId xmlns="" xmlns:a16="http://schemas.microsoft.com/office/drawing/2014/main" id="{FC17FA5C-68E3-4B32-9DD0-D7B331EF736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09256" y="4227934"/>
                <a:ext cx="281379" cy="275650"/>
                <a:chOff x="5686" y="1866"/>
                <a:chExt cx="442" cy="433"/>
              </a:xfrm>
              <a:solidFill>
                <a:schemeClr val="bg1"/>
              </a:solidFill>
            </p:grpSpPr>
            <p:sp>
              <p:nvSpPr>
                <p:cNvPr id="45" name="Freeform 83">
                  <a:extLst>
                    <a:ext uri="{FF2B5EF4-FFF2-40B4-BE49-F238E27FC236}">
                      <a16:creationId xmlns="" xmlns:a16="http://schemas.microsoft.com/office/drawing/2014/main" id="{156595D0-59B2-403A-A7EC-7119D723F0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52" y="2030"/>
                  <a:ext cx="215" cy="209"/>
                </a:xfrm>
                <a:custGeom>
                  <a:avLst/>
                  <a:gdLst>
                    <a:gd name="T0" fmla="*/ 70 w 140"/>
                    <a:gd name="T1" fmla="*/ 140 h 140"/>
                    <a:gd name="T2" fmla="*/ 0 w 140"/>
                    <a:gd name="T3" fmla="*/ 70 h 140"/>
                    <a:gd name="T4" fmla="*/ 70 w 140"/>
                    <a:gd name="T5" fmla="*/ 0 h 140"/>
                    <a:gd name="T6" fmla="*/ 140 w 140"/>
                    <a:gd name="T7" fmla="*/ 70 h 140"/>
                    <a:gd name="T8" fmla="*/ 70 w 140"/>
                    <a:gd name="T9" fmla="*/ 140 h 140"/>
                    <a:gd name="T10" fmla="*/ 70 w 140"/>
                    <a:gd name="T11" fmla="*/ 12 h 140"/>
                    <a:gd name="T12" fmla="*/ 12 w 140"/>
                    <a:gd name="T13" fmla="*/ 70 h 140"/>
                    <a:gd name="T14" fmla="*/ 70 w 140"/>
                    <a:gd name="T15" fmla="*/ 128 h 140"/>
                    <a:gd name="T16" fmla="*/ 128 w 140"/>
                    <a:gd name="T17" fmla="*/ 70 h 140"/>
                    <a:gd name="T18" fmla="*/ 70 w 140"/>
                    <a:gd name="T19" fmla="*/ 1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0" h="140">
                      <a:moveTo>
                        <a:pt x="70" y="140"/>
                      </a:moveTo>
                      <a:cubicBezTo>
                        <a:pt x="31" y="140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40" y="31"/>
                        <a:pt x="140" y="70"/>
                      </a:cubicBezTo>
                      <a:cubicBezTo>
                        <a:pt x="140" y="108"/>
                        <a:pt x="108" y="140"/>
                        <a:pt x="70" y="140"/>
                      </a:cubicBezTo>
                      <a:close/>
                      <a:moveTo>
                        <a:pt x="70" y="12"/>
                      </a:moveTo>
                      <a:cubicBezTo>
                        <a:pt x="38" y="12"/>
                        <a:pt x="12" y="38"/>
                        <a:pt x="12" y="70"/>
                      </a:cubicBezTo>
                      <a:cubicBezTo>
                        <a:pt x="12" y="102"/>
                        <a:pt x="38" y="128"/>
                        <a:pt x="70" y="128"/>
                      </a:cubicBezTo>
                      <a:cubicBezTo>
                        <a:pt x="102" y="128"/>
                        <a:pt x="128" y="102"/>
                        <a:pt x="128" y="70"/>
                      </a:cubicBezTo>
                      <a:cubicBezTo>
                        <a:pt x="128" y="38"/>
                        <a:pt x="102" y="12"/>
                        <a:pt x="7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6" name="Freeform 84">
                  <a:extLst>
                    <a:ext uri="{FF2B5EF4-FFF2-40B4-BE49-F238E27FC236}">
                      <a16:creationId xmlns="" xmlns:a16="http://schemas.microsoft.com/office/drawing/2014/main" id="{BD1A3609-D087-4210-BA4C-F5CD2D2CD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8" y="2191"/>
                  <a:ext cx="110" cy="108"/>
                </a:xfrm>
                <a:custGeom>
                  <a:avLst/>
                  <a:gdLst>
                    <a:gd name="T0" fmla="*/ 66 w 72"/>
                    <a:gd name="T1" fmla="*/ 72 h 72"/>
                    <a:gd name="T2" fmla="*/ 62 w 72"/>
                    <a:gd name="T3" fmla="*/ 70 h 72"/>
                    <a:gd name="T4" fmla="*/ 3 w 72"/>
                    <a:gd name="T5" fmla="*/ 11 h 72"/>
                    <a:gd name="T6" fmla="*/ 3 w 72"/>
                    <a:gd name="T7" fmla="*/ 3 h 72"/>
                    <a:gd name="T8" fmla="*/ 11 w 72"/>
                    <a:gd name="T9" fmla="*/ 3 h 72"/>
                    <a:gd name="T10" fmla="*/ 70 w 72"/>
                    <a:gd name="T11" fmla="*/ 62 h 72"/>
                    <a:gd name="T12" fmla="*/ 70 w 72"/>
                    <a:gd name="T13" fmla="*/ 70 h 72"/>
                    <a:gd name="T14" fmla="*/ 66 w 72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4" y="72"/>
                        <a:pt x="63" y="71"/>
                        <a:pt x="62" y="7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0" y="9"/>
                        <a:pt x="0" y="5"/>
                        <a:pt x="3" y="3"/>
                      </a:cubicBezTo>
                      <a:cubicBezTo>
                        <a:pt x="5" y="0"/>
                        <a:pt x="9" y="0"/>
                        <a:pt x="11" y="3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ubicBezTo>
                        <a:pt x="72" y="64"/>
                        <a:pt x="72" y="68"/>
                        <a:pt x="70" y="70"/>
                      </a:cubicBezTo>
                      <a:cubicBezTo>
                        <a:pt x="69" y="71"/>
                        <a:pt x="67" y="72"/>
                        <a:pt x="66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7" name="Freeform 85">
                  <a:extLst>
                    <a:ext uri="{FF2B5EF4-FFF2-40B4-BE49-F238E27FC236}">
                      <a16:creationId xmlns="" xmlns:a16="http://schemas.microsoft.com/office/drawing/2014/main" id="{059D116A-4B94-4376-999C-E6B9B33F2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6" y="1938"/>
                  <a:ext cx="275" cy="216"/>
                </a:xfrm>
                <a:custGeom>
                  <a:avLst/>
                  <a:gdLst>
                    <a:gd name="T0" fmla="*/ 78 w 180"/>
                    <a:gd name="T1" fmla="*/ 144 h 144"/>
                    <a:gd name="T2" fmla="*/ 6 w 180"/>
                    <a:gd name="T3" fmla="*/ 144 h 144"/>
                    <a:gd name="T4" fmla="*/ 0 w 180"/>
                    <a:gd name="T5" fmla="*/ 138 h 144"/>
                    <a:gd name="T6" fmla="*/ 0 w 180"/>
                    <a:gd name="T7" fmla="*/ 6 h 144"/>
                    <a:gd name="T8" fmla="*/ 6 w 180"/>
                    <a:gd name="T9" fmla="*/ 0 h 144"/>
                    <a:gd name="T10" fmla="*/ 174 w 180"/>
                    <a:gd name="T11" fmla="*/ 0 h 144"/>
                    <a:gd name="T12" fmla="*/ 180 w 180"/>
                    <a:gd name="T13" fmla="*/ 6 h 144"/>
                    <a:gd name="T14" fmla="*/ 180 w 180"/>
                    <a:gd name="T15" fmla="*/ 30 h 144"/>
                    <a:gd name="T16" fmla="*/ 174 w 180"/>
                    <a:gd name="T17" fmla="*/ 36 h 144"/>
                    <a:gd name="T18" fmla="*/ 168 w 180"/>
                    <a:gd name="T19" fmla="*/ 30 h 144"/>
                    <a:gd name="T20" fmla="*/ 168 w 180"/>
                    <a:gd name="T21" fmla="*/ 12 h 144"/>
                    <a:gd name="T22" fmla="*/ 12 w 180"/>
                    <a:gd name="T23" fmla="*/ 12 h 144"/>
                    <a:gd name="T24" fmla="*/ 12 w 180"/>
                    <a:gd name="T25" fmla="*/ 132 h 144"/>
                    <a:gd name="T26" fmla="*/ 78 w 180"/>
                    <a:gd name="T27" fmla="*/ 132 h 144"/>
                    <a:gd name="T28" fmla="*/ 84 w 180"/>
                    <a:gd name="T29" fmla="*/ 138 h 144"/>
                    <a:gd name="T30" fmla="*/ 78 w 180"/>
                    <a:gd name="T31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144">
                      <a:moveTo>
                        <a:pt x="78" y="144"/>
                      </a:moveTo>
                      <a:cubicBezTo>
                        <a:pt x="6" y="144"/>
                        <a:pt x="6" y="144"/>
                        <a:pt x="6" y="144"/>
                      </a:cubicBezTo>
                      <a:cubicBezTo>
                        <a:pt x="3" y="144"/>
                        <a:pt x="0" y="142"/>
                        <a:pt x="0" y="13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78" y="0"/>
                        <a:pt x="180" y="3"/>
                        <a:pt x="180" y="6"/>
                      </a:cubicBezTo>
                      <a:cubicBezTo>
                        <a:pt x="180" y="30"/>
                        <a:pt x="180" y="30"/>
                        <a:pt x="180" y="30"/>
                      </a:cubicBezTo>
                      <a:cubicBezTo>
                        <a:pt x="180" y="34"/>
                        <a:pt x="178" y="36"/>
                        <a:pt x="174" y="36"/>
                      </a:cubicBezTo>
                      <a:cubicBezTo>
                        <a:pt x="171" y="36"/>
                        <a:pt x="168" y="34"/>
                        <a:pt x="168" y="30"/>
                      </a:cubicBezTo>
                      <a:cubicBezTo>
                        <a:pt x="168" y="12"/>
                        <a:pt x="168" y="12"/>
                        <a:pt x="168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32"/>
                        <a:pt x="12" y="132"/>
                        <a:pt x="12" y="132"/>
                      </a:cubicBezTo>
                      <a:cubicBezTo>
                        <a:pt x="78" y="132"/>
                        <a:pt x="78" y="132"/>
                        <a:pt x="78" y="132"/>
                      </a:cubicBezTo>
                      <a:cubicBezTo>
                        <a:pt x="82" y="132"/>
                        <a:pt x="84" y="135"/>
                        <a:pt x="84" y="138"/>
                      </a:cubicBezTo>
                      <a:cubicBezTo>
                        <a:pt x="84" y="142"/>
                        <a:pt x="82" y="144"/>
                        <a:pt x="7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8" name="Freeform 86">
                  <a:extLst>
                    <a:ext uri="{FF2B5EF4-FFF2-40B4-BE49-F238E27FC236}">
                      <a16:creationId xmlns="" xmlns:a16="http://schemas.microsoft.com/office/drawing/2014/main" id="{98190D5D-23C0-45F6-82B6-F92D1C644F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86" y="1866"/>
                  <a:ext cx="277" cy="90"/>
                </a:xfrm>
                <a:custGeom>
                  <a:avLst/>
                  <a:gdLst>
                    <a:gd name="T0" fmla="*/ 174 w 181"/>
                    <a:gd name="T1" fmla="*/ 60 h 60"/>
                    <a:gd name="T2" fmla="*/ 6 w 181"/>
                    <a:gd name="T3" fmla="*/ 60 h 60"/>
                    <a:gd name="T4" fmla="*/ 1 w 181"/>
                    <a:gd name="T5" fmla="*/ 57 h 60"/>
                    <a:gd name="T6" fmla="*/ 2 w 181"/>
                    <a:gd name="T7" fmla="*/ 50 h 60"/>
                    <a:gd name="T8" fmla="*/ 50 w 181"/>
                    <a:gd name="T9" fmla="*/ 2 h 60"/>
                    <a:gd name="T10" fmla="*/ 54 w 181"/>
                    <a:gd name="T11" fmla="*/ 0 h 60"/>
                    <a:gd name="T12" fmla="*/ 126 w 181"/>
                    <a:gd name="T13" fmla="*/ 0 h 60"/>
                    <a:gd name="T14" fmla="*/ 131 w 181"/>
                    <a:gd name="T15" fmla="*/ 2 h 60"/>
                    <a:gd name="T16" fmla="*/ 179 w 181"/>
                    <a:gd name="T17" fmla="*/ 50 h 60"/>
                    <a:gd name="T18" fmla="*/ 180 w 181"/>
                    <a:gd name="T19" fmla="*/ 57 h 60"/>
                    <a:gd name="T20" fmla="*/ 174 w 181"/>
                    <a:gd name="T21" fmla="*/ 60 h 60"/>
                    <a:gd name="T22" fmla="*/ 21 w 181"/>
                    <a:gd name="T23" fmla="*/ 48 h 60"/>
                    <a:gd name="T24" fmla="*/ 160 w 181"/>
                    <a:gd name="T25" fmla="*/ 48 h 60"/>
                    <a:gd name="T26" fmla="*/ 124 w 181"/>
                    <a:gd name="T27" fmla="*/ 12 h 60"/>
                    <a:gd name="T28" fmla="*/ 57 w 181"/>
                    <a:gd name="T29" fmla="*/ 12 h 60"/>
                    <a:gd name="T30" fmla="*/ 21 w 181"/>
                    <a:gd name="T31" fmla="*/ 4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1" h="60">
                      <a:moveTo>
                        <a:pt x="174" y="60"/>
                      </a:move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60"/>
                        <a:pt x="2" y="59"/>
                        <a:pt x="1" y="57"/>
                      </a:cubicBezTo>
                      <a:cubicBezTo>
                        <a:pt x="0" y="55"/>
                        <a:pt x="0" y="52"/>
                        <a:pt x="2" y="50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1" y="1"/>
                        <a:pt x="53" y="0"/>
                        <a:pt x="54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8" y="0"/>
                        <a:pt x="130" y="1"/>
                        <a:pt x="131" y="2"/>
                      </a:cubicBezTo>
                      <a:cubicBezTo>
                        <a:pt x="179" y="50"/>
                        <a:pt x="179" y="50"/>
                        <a:pt x="179" y="50"/>
                      </a:cubicBezTo>
                      <a:cubicBezTo>
                        <a:pt x="180" y="52"/>
                        <a:pt x="181" y="55"/>
                        <a:pt x="180" y="57"/>
                      </a:cubicBezTo>
                      <a:cubicBezTo>
                        <a:pt x="179" y="59"/>
                        <a:pt x="177" y="60"/>
                        <a:pt x="174" y="60"/>
                      </a:cubicBezTo>
                      <a:close/>
                      <a:moveTo>
                        <a:pt x="21" y="48"/>
                      </a:move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24" y="12"/>
                        <a:pt x="124" y="12"/>
                        <a:pt x="124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lnTo>
                        <a:pt x="21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9" name="Freeform 87">
                  <a:extLst>
                    <a:ext uri="{FF2B5EF4-FFF2-40B4-BE49-F238E27FC236}">
                      <a16:creationId xmlns="" xmlns:a16="http://schemas.microsoft.com/office/drawing/2014/main" id="{9EE7DA65-938C-4746-84B5-4742CABAD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4" y="1866"/>
                  <a:ext cx="19" cy="90"/>
                </a:xfrm>
                <a:custGeom>
                  <a:avLst/>
                  <a:gdLst>
                    <a:gd name="T0" fmla="*/ 6 w 12"/>
                    <a:gd name="T1" fmla="*/ 60 h 60"/>
                    <a:gd name="T2" fmla="*/ 0 w 12"/>
                    <a:gd name="T3" fmla="*/ 54 h 60"/>
                    <a:gd name="T4" fmla="*/ 0 w 12"/>
                    <a:gd name="T5" fmla="*/ 6 h 60"/>
                    <a:gd name="T6" fmla="*/ 6 w 12"/>
                    <a:gd name="T7" fmla="*/ 0 h 60"/>
                    <a:gd name="T8" fmla="*/ 12 w 12"/>
                    <a:gd name="T9" fmla="*/ 6 h 60"/>
                    <a:gd name="T10" fmla="*/ 12 w 12"/>
                    <a:gd name="T11" fmla="*/ 54 h 60"/>
                    <a:gd name="T12" fmla="*/ 6 w 12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0">
                      <a:moveTo>
                        <a:pt x="6" y="60"/>
                      </a:moveTo>
                      <a:cubicBezTo>
                        <a:pt x="3" y="60"/>
                        <a:pt x="0" y="58"/>
                        <a:pt x="0" y="5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8"/>
                        <a:pt x="10" y="60"/>
                        <a:pt x="6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43" name="Rectangle 97">
              <a:extLst>
                <a:ext uri="{FF2B5EF4-FFF2-40B4-BE49-F238E27FC236}">
                  <a16:creationId xmlns="" xmlns:a16="http://schemas.microsoft.com/office/drawing/2014/main" id="{AC79E9E5-7621-4340-B3ED-B7102E095417}"/>
                </a:ext>
              </a:extLst>
            </p:cNvPr>
            <p:cNvSpPr/>
            <p:nvPr/>
          </p:nvSpPr>
          <p:spPr>
            <a:xfrm>
              <a:off x="4973819" y="1698542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活动介绍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CB8EB74-2716-44C8-8D38-7765C4BDE9E1}"/>
              </a:ext>
            </a:extLst>
          </p:cNvPr>
          <p:cNvGrpSpPr/>
          <p:nvPr/>
        </p:nvGrpSpPr>
        <p:grpSpPr>
          <a:xfrm>
            <a:off x="4510471" y="2530093"/>
            <a:ext cx="3470109" cy="374537"/>
            <a:chOff x="4508481" y="2587831"/>
            <a:chExt cx="3470109" cy="374537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471D6E22-E2F9-466A-911E-90C3C2D72483}"/>
                </a:ext>
              </a:extLst>
            </p:cNvPr>
            <p:cNvGrpSpPr/>
            <p:nvPr/>
          </p:nvGrpSpPr>
          <p:grpSpPr>
            <a:xfrm>
              <a:off x="4508481" y="2587831"/>
              <a:ext cx="369996" cy="341516"/>
              <a:chOff x="4508693" y="2518264"/>
              <a:chExt cx="369996" cy="341516"/>
            </a:xfrm>
          </p:grpSpPr>
          <p:sp>
            <p:nvSpPr>
              <p:cNvPr id="27" name="椭圆 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508693" y="2518264"/>
                <a:ext cx="369996" cy="341516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0" name="Group 68">
                <a:extLst>
                  <a:ext uri="{FF2B5EF4-FFF2-40B4-BE49-F238E27FC236}">
                    <a16:creationId xmlns="" xmlns:a16="http://schemas.microsoft.com/office/drawing/2014/main" id="{0CD92719-78DE-46A3-95C6-E0F297244C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64547" y="2552802"/>
                <a:ext cx="264597" cy="257997"/>
                <a:chOff x="6718" y="647"/>
                <a:chExt cx="441" cy="430"/>
              </a:xfrm>
              <a:solidFill>
                <a:schemeClr val="bg1"/>
              </a:solidFill>
            </p:grpSpPr>
            <p:sp>
              <p:nvSpPr>
                <p:cNvPr id="51" name="Rectangle 69">
                  <a:extLst>
                    <a:ext uri="{FF2B5EF4-FFF2-40B4-BE49-F238E27FC236}">
                      <a16:creationId xmlns="" xmlns:a16="http://schemas.microsoft.com/office/drawing/2014/main" id="{33909E00-2290-4550-A615-EB4387AB4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0" y="737"/>
                  <a:ext cx="18" cy="2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2" name="Freeform 70">
                  <a:extLst>
                    <a:ext uri="{FF2B5EF4-FFF2-40B4-BE49-F238E27FC236}">
                      <a16:creationId xmlns="" xmlns:a16="http://schemas.microsoft.com/office/drawing/2014/main" id="{53DFF40E-0A6B-4D04-A250-66D818403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4" y="862"/>
                  <a:ext cx="349" cy="125"/>
                </a:xfrm>
                <a:custGeom>
                  <a:avLst/>
                  <a:gdLst>
                    <a:gd name="T0" fmla="*/ 228 w 228"/>
                    <a:gd name="T1" fmla="*/ 84 h 84"/>
                    <a:gd name="T2" fmla="*/ 216 w 228"/>
                    <a:gd name="T3" fmla="*/ 84 h 84"/>
                    <a:gd name="T4" fmla="*/ 216 w 228"/>
                    <a:gd name="T5" fmla="*/ 78 h 84"/>
                    <a:gd name="T6" fmla="*/ 150 w 228"/>
                    <a:gd name="T7" fmla="*/ 12 h 84"/>
                    <a:gd name="T8" fmla="*/ 78 w 228"/>
                    <a:gd name="T9" fmla="*/ 12 h 84"/>
                    <a:gd name="T10" fmla="*/ 12 w 228"/>
                    <a:gd name="T11" fmla="*/ 78 h 84"/>
                    <a:gd name="T12" fmla="*/ 12 w 228"/>
                    <a:gd name="T13" fmla="*/ 84 h 84"/>
                    <a:gd name="T14" fmla="*/ 0 w 228"/>
                    <a:gd name="T15" fmla="*/ 84 h 84"/>
                    <a:gd name="T16" fmla="*/ 0 w 228"/>
                    <a:gd name="T17" fmla="*/ 78 h 84"/>
                    <a:gd name="T18" fmla="*/ 78 w 228"/>
                    <a:gd name="T19" fmla="*/ 0 h 84"/>
                    <a:gd name="T20" fmla="*/ 150 w 228"/>
                    <a:gd name="T21" fmla="*/ 0 h 84"/>
                    <a:gd name="T22" fmla="*/ 228 w 228"/>
                    <a:gd name="T23" fmla="*/ 78 h 84"/>
                    <a:gd name="T24" fmla="*/ 228 w 228"/>
                    <a:gd name="T2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8" h="84">
                      <a:moveTo>
                        <a:pt x="228" y="84"/>
                      </a:move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78"/>
                        <a:pt x="216" y="78"/>
                        <a:pt x="216" y="78"/>
                      </a:cubicBezTo>
                      <a:cubicBezTo>
                        <a:pt x="216" y="42"/>
                        <a:pt x="187" y="12"/>
                        <a:pt x="150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42" y="12"/>
                        <a:pt x="12" y="42"/>
                        <a:pt x="12" y="78"/>
                      </a:cubicBez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93" y="0"/>
                        <a:pt x="228" y="35"/>
                        <a:pt x="228" y="78"/>
                      </a:cubicBezTo>
                      <a:lnTo>
                        <a:pt x="228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3" name="Freeform 71">
                  <a:extLst>
                    <a:ext uri="{FF2B5EF4-FFF2-40B4-BE49-F238E27FC236}">
                      <a16:creationId xmlns="" xmlns:a16="http://schemas.microsoft.com/office/drawing/2014/main" id="{3B05D980-D03C-4F56-A66A-73272876F4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3" y="647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4" name="Freeform 72">
                  <a:extLst>
                    <a:ext uri="{FF2B5EF4-FFF2-40B4-BE49-F238E27FC236}">
                      <a16:creationId xmlns="" xmlns:a16="http://schemas.microsoft.com/office/drawing/2014/main" id="{BFFD6852-BFFF-4AA1-BFC6-C8A61C7F9B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3" y="970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5" name="Freeform 73">
                  <a:extLst>
                    <a:ext uri="{FF2B5EF4-FFF2-40B4-BE49-F238E27FC236}">
                      <a16:creationId xmlns="" xmlns:a16="http://schemas.microsoft.com/office/drawing/2014/main" id="{115684F7-60E1-4C38-B8BB-4DF4E314CF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18" y="970"/>
                  <a:ext cx="110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6" name="Freeform 74">
                  <a:extLst>
                    <a:ext uri="{FF2B5EF4-FFF2-40B4-BE49-F238E27FC236}">
                      <a16:creationId xmlns="" xmlns:a16="http://schemas.microsoft.com/office/drawing/2014/main" id="{D428D367-6650-4571-A01D-04FC71D8FF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48" y="970"/>
                  <a:ext cx="111" cy="107"/>
                </a:xfrm>
                <a:custGeom>
                  <a:avLst/>
                  <a:gdLst>
                    <a:gd name="T0" fmla="*/ 66 w 72"/>
                    <a:gd name="T1" fmla="*/ 72 h 72"/>
                    <a:gd name="T2" fmla="*/ 6 w 72"/>
                    <a:gd name="T3" fmla="*/ 72 h 72"/>
                    <a:gd name="T4" fmla="*/ 0 w 72"/>
                    <a:gd name="T5" fmla="*/ 66 h 72"/>
                    <a:gd name="T6" fmla="*/ 0 w 72"/>
                    <a:gd name="T7" fmla="*/ 6 h 72"/>
                    <a:gd name="T8" fmla="*/ 6 w 72"/>
                    <a:gd name="T9" fmla="*/ 0 h 72"/>
                    <a:gd name="T10" fmla="*/ 66 w 72"/>
                    <a:gd name="T11" fmla="*/ 0 h 72"/>
                    <a:gd name="T12" fmla="*/ 72 w 72"/>
                    <a:gd name="T13" fmla="*/ 6 h 72"/>
                    <a:gd name="T14" fmla="*/ 72 w 72"/>
                    <a:gd name="T15" fmla="*/ 66 h 72"/>
                    <a:gd name="T16" fmla="*/ 66 w 72"/>
                    <a:gd name="T17" fmla="*/ 72 h 72"/>
                    <a:gd name="T18" fmla="*/ 12 w 72"/>
                    <a:gd name="T19" fmla="*/ 60 h 72"/>
                    <a:gd name="T20" fmla="*/ 60 w 72"/>
                    <a:gd name="T21" fmla="*/ 60 h 72"/>
                    <a:gd name="T22" fmla="*/ 60 w 72"/>
                    <a:gd name="T23" fmla="*/ 12 h 72"/>
                    <a:gd name="T24" fmla="*/ 12 w 72"/>
                    <a:gd name="T25" fmla="*/ 12 h 72"/>
                    <a:gd name="T26" fmla="*/ 12 w 72"/>
                    <a:gd name="T27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72">
                      <a:moveTo>
                        <a:pt x="6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3" y="72"/>
                        <a:pt x="0" y="70"/>
                        <a:pt x="0" y="6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70"/>
                        <a:pt x="70" y="72"/>
                        <a:pt x="66" y="72"/>
                      </a:cubicBezTo>
                      <a:close/>
                      <a:moveTo>
                        <a:pt x="12" y="60"/>
                      </a:move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66" name="Rectangle 97">
              <a:extLst>
                <a:ext uri="{FF2B5EF4-FFF2-40B4-BE49-F238E27FC236}">
                  <a16:creationId xmlns="" xmlns:a16="http://schemas.microsoft.com/office/drawing/2014/main" id="{17EBF15E-BDF4-4E08-A72B-82E05FC6162C}"/>
                </a:ext>
              </a:extLst>
            </p:cNvPr>
            <p:cNvSpPr/>
            <p:nvPr/>
          </p:nvSpPr>
          <p:spPr>
            <a:xfrm>
              <a:off x="4973819" y="2587831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指南解读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B4AF964-346B-4E23-9305-1E2B4589205C}"/>
              </a:ext>
            </a:extLst>
          </p:cNvPr>
          <p:cNvGrpSpPr/>
          <p:nvPr/>
        </p:nvGrpSpPr>
        <p:grpSpPr>
          <a:xfrm>
            <a:off x="4512670" y="3291830"/>
            <a:ext cx="3465920" cy="374537"/>
            <a:chOff x="4512670" y="3353567"/>
            <a:chExt cx="3465920" cy="374537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E74463E9-C658-42D3-B38F-AC2BA2A6B12A}"/>
                </a:ext>
              </a:extLst>
            </p:cNvPr>
            <p:cNvGrpSpPr/>
            <p:nvPr/>
          </p:nvGrpSpPr>
          <p:grpSpPr>
            <a:xfrm>
              <a:off x="4512670" y="3356806"/>
              <a:ext cx="364770" cy="364773"/>
              <a:chOff x="4495780" y="3215089"/>
              <a:chExt cx="364770" cy="364773"/>
            </a:xfrm>
          </p:grpSpPr>
          <p:sp>
            <p:nvSpPr>
              <p:cNvPr id="33" name="椭圆 32"/>
              <p:cNvSpPr/>
              <p:nvPr>
                <p:custDataLst>
                  <p:tags r:id="rId2"/>
                </p:custDataLst>
              </p:nvPr>
            </p:nvSpPr>
            <p:spPr>
              <a:xfrm>
                <a:off x="4495780" y="3215089"/>
                <a:ext cx="364770" cy="364773"/>
              </a:xfrm>
              <a:prstGeom prst="ellipse">
                <a:avLst/>
              </a:prstGeom>
              <a:solidFill>
                <a:srgbClr val="0160AF"/>
              </a:solidFill>
              <a:ln>
                <a:noFill/>
              </a:ln>
              <a:effectLst>
                <a:outerShdw dist="35921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57" name="Group 83">
                <a:extLst>
                  <a:ext uri="{FF2B5EF4-FFF2-40B4-BE49-F238E27FC236}">
                    <a16:creationId xmlns="" xmlns:a16="http://schemas.microsoft.com/office/drawing/2014/main" id="{1FE1A576-F80A-40E5-88F5-51DB88B695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13185" y="3226715"/>
                <a:ext cx="345121" cy="353147"/>
                <a:chOff x="1580" y="1910"/>
                <a:chExt cx="387" cy="396"/>
              </a:xfrm>
              <a:solidFill>
                <a:schemeClr val="bg1"/>
              </a:solidFill>
            </p:grpSpPr>
            <p:sp>
              <p:nvSpPr>
                <p:cNvPr id="58" name="Freeform 84">
                  <a:extLst>
                    <a:ext uri="{FF2B5EF4-FFF2-40B4-BE49-F238E27FC236}">
                      <a16:creationId xmlns="" xmlns:a16="http://schemas.microsoft.com/office/drawing/2014/main" id="{76717E27-86F3-4F4A-9643-B20E872D5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55" y="1982"/>
                  <a:ext cx="238" cy="252"/>
                </a:xfrm>
                <a:custGeom>
                  <a:avLst/>
                  <a:gdLst>
                    <a:gd name="T0" fmla="*/ 0 w 156"/>
                    <a:gd name="T1" fmla="*/ 78 h 169"/>
                    <a:gd name="T2" fmla="*/ 54 w 156"/>
                    <a:gd name="T3" fmla="*/ 163 h 169"/>
                    <a:gd name="T4" fmla="*/ 96 w 156"/>
                    <a:gd name="T5" fmla="*/ 169 h 169"/>
                    <a:gd name="T6" fmla="*/ 102 w 156"/>
                    <a:gd name="T7" fmla="*/ 153 h 169"/>
                    <a:gd name="T8" fmla="*/ 78 w 156"/>
                    <a:gd name="T9" fmla="*/ 0 h 169"/>
                    <a:gd name="T10" fmla="*/ 90 w 156"/>
                    <a:gd name="T11" fmla="*/ 148 h 169"/>
                    <a:gd name="T12" fmla="*/ 66 w 156"/>
                    <a:gd name="T13" fmla="*/ 157 h 169"/>
                    <a:gd name="T14" fmla="*/ 61 w 156"/>
                    <a:gd name="T15" fmla="*/ 142 h 169"/>
                    <a:gd name="T16" fmla="*/ 63 w 156"/>
                    <a:gd name="T17" fmla="*/ 133 h 169"/>
                    <a:gd name="T18" fmla="*/ 67 w 156"/>
                    <a:gd name="T19" fmla="*/ 110 h 169"/>
                    <a:gd name="T20" fmla="*/ 58 w 156"/>
                    <a:gd name="T21" fmla="*/ 89 h 169"/>
                    <a:gd name="T22" fmla="*/ 53 w 156"/>
                    <a:gd name="T23" fmla="*/ 78 h 169"/>
                    <a:gd name="T24" fmla="*/ 56 w 156"/>
                    <a:gd name="T25" fmla="*/ 67 h 169"/>
                    <a:gd name="T26" fmla="*/ 55 w 156"/>
                    <a:gd name="T27" fmla="*/ 57 h 169"/>
                    <a:gd name="T28" fmla="*/ 82 w 156"/>
                    <a:gd name="T29" fmla="*/ 44 h 169"/>
                    <a:gd name="T30" fmla="*/ 99 w 156"/>
                    <a:gd name="T31" fmla="*/ 67 h 169"/>
                    <a:gd name="T32" fmla="*/ 102 w 156"/>
                    <a:gd name="T33" fmla="*/ 78 h 169"/>
                    <a:gd name="T34" fmla="*/ 102 w 156"/>
                    <a:gd name="T35" fmla="*/ 83 h 169"/>
                    <a:gd name="T36" fmla="*/ 92 w 156"/>
                    <a:gd name="T37" fmla="*/ 105 h 169"/>
                    <a:gd name="T38" fmla="*/ 89 w 156"/>
                    <a:gd name="T39" fmla="*/ 127 h 169"/>
                    <a:gd name="T40" fmla="*/ 105 w 156"/>
                    <a:gd name="T41" fmla="*/ 138 h 169"/>
                    <a:gd name="T42" fmla="*/ 118 w 156"/>
                    <a:gd name="T43" fmla="*/ 131 h 169"/>
                    <a:gd name="T44" fmla="*/ 100 w 156"/>
                    <a:gd name="T45" fmla="*/ 114 h 169"/>
                    <a:gd name="T46" fmla="*/ 114 w 156"/>
                    <a:gd name="T47" fmla="*/ 80 h 169"/>
                    <a:gd name="T48" fmla="*/ 111 w 156"/>
                    <a:gd name="T49" fmla="*/ 69 h 169"/>
                    <a:gd name="T50" fmla="*/ 82 w 156"/>
                    <a:gd name="T51" fmla="*/ 33 h 169"/>
                    <a:gd name="T52" fmla="*/ 44 w 156"/>
                    <a:gd name="T53" fmla="*/ 49 h 169"/>
                    <a:gd name="T54" fmla="*/ 43 w 156"/>
                    <a:gd name="T55" fmla="*/ 71 h 169"/>
                    <a:gd name="T56" fmla="*/ 46 w 156"/>
                    <a:gd name="T57" fmla="*/ 93 h 169"/>
                    <a:gd name="T58" fmla="*/ 55 w 156"/>
                    <a:gd name="T59" fmla="*/ 123 h 169"/>
                    <a:gd name="T60" fmla="*/ 12 w 156"/>
                    <a:gd name="T61" fmla="*/ 78 h 169"/>
                    <a:gd name="T62" fmla="*/ 144 w 156"/>
                    <a:gd name="T63" fmla="*/ 78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169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8"/>
                      </a:cubicBezTo>
                      <a:cubicBezTo>
                        <a:pt x="0" y="112"/>
                        <a:pt x="22" y="142"/>
                        <a:pt x="54" y="153"/>
                      </a:cubicBezTo>
                      <a:cubicBezTo>
                        <a:pt x="54" y="163"/>
                        <a:pt x="54" y="163"/>
                        <a:pt x="54" y="163"/>
                      </a:cubicBezTo>
                      <a:cubicBezTo>
                        <a:pt x="54" y="166"/>
                        <a:pt x="56" y="169"/>
                        <a:pt x="60" y="169"/>
                      </a:cubicBezTo>
                      <a:cubicBezTo>
                        <a:pt x="96" y="169"/>
                        <a:pt x="96" y="169"/>
                        <a:pt x="96" y="169"/>
                      </a:cubicBezTo>
                      <a:cubicBezTo>
                        <a:pt x="99" y="169"/>
                        <a:pt x="102" y="166"/>
                        <a:pt x="102" y="163"/>
                      </a:cubicBezTo>
                      <a:cubicBezTo>
                        <a:pt x="102" y="153"/>
                        <a:pt x="102" y="153"/>
                        <a:pt x="102" y="153"/>
                      </a:cubicBezTo>
                      <a:cubicBezTo>
                        <a:pt x="134" y="142"/>
                        <a:pt x="156" y="112"/>
                        <a:pt x="156" y="78"/>
                      </a:cubicBezTo>
                      <a:cubicBezTo>
                        <a:pt x="156" y="35"/>
                        <a:pt x="121" y="0"/>
                        <a:pt x="78" y="0"/>
                      </a:cubicBezTo>
                      <a:close/>
                      <a:moveTo>
                        <a:pt x="94" y="142"/>
                      </a:moveTo>
                      <a:cubicBezTo>
                        <a:pt x="92" y="143"/>
                        <a:pt x="90" y="145"/>
                        <a:pt x="90" y="148"/>
                      </a:cubicBezTo>
                      <a:cubicBezTo>
                        <a:pt x="90" y="157"/>
                        <a:pt x="90" y="157"/>
                        <a:pt x="90" y="157"/>
                      </a:cubicBezTo>
                      <a:cubicBezTo>
                        <a:pt x="66" y="157"/>
                        <a:pt x="66" y="157"/>
                        <a:pt x="66" y="157"/>
                      </a:cubicBezTo>
                      <a:cubicBezTo>
                        <a:pt x="66" y="148"/>
                        <a:pt x="66" y="148"/>
                        <a:pt x="66" y="148"/>
                      </a:cubicBezTo>
                      <a:cubicBezTo>
                        <a:pt x="66" y="145"/>
                        <a:pt x="64" y="143"/>
                        <a:pt x="61" y="142"/>
                      </a:cubicBezTo>
                      <a:cubicBezTo>
                        <a:pt x="57" y="141"/>
                        <a:pt x="54" y="140"/>
                        <a:pt x="50" y="138"/>
                      </a:cubicBezTo>
                      <a:cubicBezTo>
                        <a:pt x="54" y="136"/>
                        <a:pt x="59" y="135"/>
                        <a:pt x="63" y="133"/>
                      </a:cubicBezTo>
                      <a:cubicBezTo>
                        <a:pt x="65" y="132"/>
                        <a:pt x="67" y="130"/>
                        <a:pt x="67" y="127"/>
                      </a:cubicBezTo>
                      <a:cubicBezTo>
                        <a:pt x="67" y="110"/>
                        <a:pt x="67" y="110"/>
                        <a:pt x="67" y="110"/>
                      </a:cubicBezTo>
                      <a:cubicBezTo>
                        <a:pt x="67" y="108"/>
                        <a:pt x="65" y="106"/>
                        <a:pt x="63" y="105"/>
                      </a:cubicBezTo>
                      <a:cubicBezTo>
                        <a:pt x="63" y="105"/>
                        <a:pt x="58" y="102"/>
                        <a:pt x="58" y="89"/>
                      </a:cubicBezTo>
                      <a:cubicBezTo>
                        <a:pt x="58" y="86"/>
                        <a:pt x="56" y="84"/>
                        <a:pt x="54" y="84"/>
                      </a:cubicBezTo>
                      <a:cubicBezTo>
                        <a:pt x="53" y="83"/>
                        <a:pt x="52" y="80"/>
                        <a:pt x="53" y="78"/>
                      </a:cubicBezTo>
                      <a:cubicBezTo>
                        <a:pt x="56" y="78"/>
                        <a:pt x="58" y="75"/>
                        <a:pt x="58" y="72"/>
                      </a:cubicBezTo>
                      <a:cubicBezTo>
                        <a:pt x="58" y="71"/>
                        <a:pt x="58" y="69"/>
                        <a:pt x="56" y="67"/>
                      </a:cubicBezTo>
                      <a:cubicBezTo>
                        <a:pt x="54" y="60"/>
                        <a:pt x="53" y="58"/>
                        <a:pt x="53" y="57"/>
                      </a:cubicBezTo>
                      <a:cubicBezTo>
                        <a:pt x="54" y="57"/>
                        <a:pt x="54" y="57"/>
                        <a:pt x="55" y="57"/>
                      </a:cubicBezTo>
                      <a:cubicBezTo>
                        <a:pt x="58" y="58"/>
                        <a:pt x="61" y="56"/>
                        <a:pt x="62" y="53"/>
                      </a:cubicBezTo>
                      <a:cubicBezTo>
                        <a:pt x="63" y="48"/>
                        <a:pt x="72" y="44"/>
                        <a:pt x="82" y="44"/>
                      </a:cubicBezTo>
                      <a:cubicBezTo>
                        <a:pt x="92" y="44"/>
                        <a:pt x="100" y="48"/>
                        <a:pt x="102" y="53"/>
                      </a:cubicBezTo>
                      <a:cubicBezTo>
                        <a:pt x="103" y="58"/>
                        <a:pt x="100" y="64"/>
                        <a:pt x="99" y="67"/>
                      </a:cubicBezTo>
                      <a:cubicBezTo>
                        <a:pt x="98" y="69"/>
                        <a:pt x="97" y="71"/>
                        <a:pt x="97" y="72"/>
                      </a:cubicBezTo>
                      <a:cubicBezTo>
                        <a:pt x="97" y="75"/>
                        <a:pt x="100" y="78"/>
                        <a:pt x="102" y="78"/>
                      </a:cubicBezTo>
                      <a:cubicBezTo>
                        <a:pt x="103" y="78"/>
                        <a:pt x="103" y="79"/>
                        <a:pt x="103" y="79"/>
                      </a:cubicBezTo>
                      <a:cubicBezTo>
                        <a:pt x="103" y="81"/>
                        <a:pt x="102" y="82"/>
                        <a:pt x="102" y="83"/>
                      </a:cubicBezTo>
                      <a:cubicBezTo>
                        <a:pt x="99" y="84"/>
                        <a:pt x="97" y="86"/>
                        <a:pt x="97" y="89"/>
                      </a:cubicBezTo>
                      <a:cubicBezTo>
                        <a:pt x="97" y="101"/>
                        <a:pt x="93" y="104"/>
                        <a:pt x="92" y="105"/>
                      </a:cubicBezTo>
                      <a:cubicBezTo>
                        <a:pt x="90" y="106"/>
                        <a:pt x="89" y="108"/>
                        <a:pt x="89" y="110"/>
                      </a:cubicBezTo>
                      <a:cubicBezTo>
                        <a:pt x="89" y="127"/>
                        <a:pt x="89" y="127"/>
                        <a:pt x="89" y="127"/>
                      </a:cubicBezTo>
                      <a:cubicBezTo>
                        <a:pt x="89" y="130"/>
                        <a:pt x="90" y="132"/>
                        <a:pt x="92" y="133"/>
                      </a:cubicBezTo>
                      <a:cubicBezTo>
                        <a:pt x="97" y="135"/>
                        <a:pt x="101" y="136"/>
                        <a:pt x="105" y="138"/>
                      </a:cubicBezTo>
                      <a:cubicBezTo>
                        <a:pt x="102" y="140"/>
                        <a:pt x="98" y="141"/>
                        <a:pt x="94" y="142"/>
                      </a:cubicBezTo>
                      <a:close/>
                      <a:moveTo>
                        <a:pt x="118" y="131"/>
                      </a:moveTo>
                      <a:cubicBezTo>
                        <a:pt x="112" y="128"/>
                        <a:pt x="106" y="126"/>
                        <a:pt x="100" y="123"/>
                      </a:cubicBezTo>
                      <a:cubicBezTo>
                        <a:pt x="100" y="114"/>
                        <a:pt x="100" y="114"/>
                        <a:pt x="100" y="114"/>
                      </a:cubicBezTo>
                      <a:cubicBezTo>
                        <a:pt x="104" y="111"/>
                        <a:pt x="108" y="105"/>
                        <a:pt x="109" y="93"/>
                      </a:cubicBezTo>
                      <a:cubicBezTo>
                        <a:pt x="112" y="90"/>
                        <a:pt x="114" y="85"/>
                        <a:pt x="114" y="80"/>
                      </a:cubicBezTo>
                      <a:cubicBezTo>
                        <a:pt x="114" y="76"/>
                        <a:pt x="114" y="74"/>
                        <a:pt x="112" y="71"/>
                      </a:cubicBezTo>
                      <a:cubicBezTo>
                        <a:pt x="112" y="71"/>
                        <a:pt x="111" y="70"/>
                        <a:pt x="111" y="69"/>
                      </a:cubicBezTo>
                      <a:cubicBezTo>
                        <a:pt x="113" y="65"/>
                        <a:pt x="115" y="57"/>
                        <a:pt x="113" y="50"/>
                      </a:cubicBezTo>
                      <a:cubicBezTo>
                        <a:pt x="110" y="37"/>
                        <a:pt x="94" y="33"/>
                        <a:pt x="82" y="33"/>
                      </a:cubicBezTo>
                      <a:cubicBezTo>
                        <a:pt x="71" y="33"/>
                        <a:pt x="58" y="36"/>
                        <a:pt x="53" y="45"/>
                      </a:cubicBezTo>
                      <a:cubicBezTo>
                        <a:pt x="49" y="45"/>
                        <a:pt x="46" y="46"/>
                        <a:pt x="44" y="49"/>
                      </a:cubicBezTo>
                      <a:cubicBezTo>
                        <a:pt x="39" y="55"/>
                        <a:pt x="42" y="64"/>
                        <a:pt x="45" y="69"/>
                      </a:cubicBezTo>
                      <a:cubicBezTo>
                        <a:pt x="44" y="70"/>
                        <a:pt x="44" y="71"/>
                        <a:pt x="43" y="71"/>
                      </a:cubicBezTo>
                      <a:cubicBezTo>
                        <a:pt x="42" y="74"/>
                        <a:pt x="41" y="77"/>
                        <a:pt x="41" y="80"/>
                      </a:cubicBezTo>
                      <a:cubicBezTo>
                        <a:pt x="41" y="85"/>
                        <a:pt x="43" y="90"/>
                        <a:pt x="46" y="93"/>
                      </a:cubicBezTo>
                      <a:cubicBezTo>
                        <a:pt x="47" y="105"/>
                        <a:pt x="51" y="111"/>
                        <a:pt x="55" y="114"/>
                      </a:cubicBezTo>
                      <a:cubicBezTo>
                        <a:pt x="55" y="123"/>
                        <a:pt x="55" y="123"/>
                        <a:pt x="55" y="123"/>
                      </a:cubicBezTo>
                      <a:cubicBezTo>
                        <a:pt x="49" y="126"/>
                        <a:pt x="43" y="128"/>
                        <a:pt x="38" y="131"/>
                      </a:cubicBezTo>
                      <a:cubicBezTo>
                        <a:pt x="22" y="119"/>
                        <a:pt x="12" y="100"/>
                        <a:pt x="12" y="78"/>
                      </a:cubicBezTo>
                      <a:cubicBezTo>
                        <a:pt x="12" y="42"/>
                        <a:pt x="41" y="12"/>
                        <a:pt x="78" y="12"/>
                      </a:cubicBezTo>
                      <a:cubicBezTo>
                        <a:pt x="114" y="12"/>
                        <a:pt x="144" y="42"/>
                        <a:pt x="144" y="78"/>
                      </a:cubicBezTo>
                      <a:cubicBezTo>
                        <a:pt x="144" y="100"/>
                        <a:pt x="134" y="119"/>
                        <a:pt x="118" y="1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9" name="Freeform 85">
                  <a:extLst>
                    <a:ext uri="{FF2B5EF4-FFF2-40B4-BE49-F238E27FC236}">
                      <a16:creationId xmlns="" xmlns:a16="http://schemas.microsoft.com/office/drawing/2014/main" id="{62667909-FE0F-4AA9-93FC-CA8EEB643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6" y="2288"/>
                  <a:ext cx="36" cy="18"/>
                </a:xfrm>
                <a:custGeom>
                  <a:avLst/>
                  <a:gdLst>
                    <a:gd name="T0" fmla="*/ 18 w 24"/>
                    <a:gd name="T1" fmla="*/ 0 h 12"/>
                    <a:gd name="T2" fmla="*/ 6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8 w 24"/>
                    <a:gd name="T9" fmla="*/ 12 h 12"/>
                    <a:gd name="T10" fmla="*/ 24 w 24"/>
                    <a:gd name="T11" fmla="*/ 6 h 12"/>
                    <a:gd name="T12" fmla="*/ 18 w 24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2">
                      <a:moveTo>
                        <a:pt x="1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21" y="12"/>
                        <a:pt x="24" y="9"/>
                        <a:pt x="24" y="6"/>
                      </a:cubicBezTo>
                      <a:cubicBezTo>
                        <a:pt x="24" y="2"/>
                        <a:pt x="21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0" name="Freeform 86">
                  <a:extLst>
                    <a:ext uri="{FF2B5EF4-FFF2-40B4-BE49-F238E27FC236}">
                      <a16:creationId xmlns="" xmlns:a16="http://schemas.microsoft.com/office/drawing/2014/main" id="{2E6E514B-4186-4947-A2BE-3797F32F4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" y="2252"/>
                  <a:ext cx="74" cy="18"/>
                </a:xfrm>
                <a:custGeom>
                  <a:avLst/>
                  <a:gdLst>
                    <a:gd name="T0" fmla="*/ 42 w 48"/>
                    <a:gd name="T1" fmla="*/ 0 h 12"/>
                    <a:gd name="T2" fmla="*/ 6 w 48"/>
                    <a:gd name="T3" fmla="*/ 0 h 12"/>
                    <a:gd name="T4" fmla="*/ 0 w 48"/>
                    <a:gd name="T5" fmla="*/ 6 h 12"/>
                    <a:gd name="T6" fmla="*/ 6 w 48"/>
                    <a:gd name="T7" fmla="*/ 12 h 12"/>
                    <a:gd name="T8" fmla="*/ 42 w 48"/>
                    <a:gd name="T9" fmla="*/ 12 h 12"/>
                    <a:gd name="T10" fmla="*/ 48 w 48"/>
                    <a:gd name="T11" fmla="*/ 6 h 12"/>
                    <a:gd name="T12" fmla="*/ 42 w 48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2">
                      <a:moveTo>
                        <a:pt x="4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5" y="12"/>
                        <a:pt x="48" y="9"/>
                        <a:pt x="48" y="6"/>
                      </a:cubicBezTo>
                      <a:cubicBezTo>
                        <a:pt x="48" y="2"/>
                        <a:pt x="45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1" name="Freeform 87">
                  <a:extLst>
                    <a:ext uri="{FF2B5EF4-FFF2-40B4-BE49-F238E27FC236}">
                      <a16:creationId xmlns="" xmlns:a16="http://schemas.microsoft.com/office/drawing/2014/main" id="{AF4739A1-1E4B-45EC-856E-9E8FBD8C0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1910"/>
                  <a:ext cx="18" cy="54"/>
                </a:xfrm>
                <a:custGeom>
                  <a:avLst/>
                  <a:gdLst>
                    <a:gd name="T0" fmla="*/ 6 w 12"/>
                    <a:gd name="T1" fmla="*/ 36 h 36"/>
                    <a:gd name="T2" fmla="*/ 12 w 12"/>
                    <a:gd name="T3" fmla="*/ 30 h 36"/>
                    <a:gd name="T4" fmla="*/ 12 w 12"/>
                    <a:gd name="T5" fmla="*/ 6 h 36"/>
                    <a:gd name="T6" fmla="*/ 6 w 12"/>
                    <a:gd name="T7" fmla="*/ 0 h 36"/>
                    <a:gd name="T8" fmla="*/ 0 w 12"/>
                    <a:gd name="T9" fmla="*/ 6 h 36"/>
                    <a:gd name="T10" fmla="*/ 0 w 12"/>
                    <a:gd name="T11" fmla="*/ 30 h 36"/>
                    <a:gd name="T12" fmla="*/ 6 w 12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6">
                      <a:moveTo>
                        <a:pt x="6" y="36"/>
                      </a:moveTo>
                      <a:cubicBezTo>
                        <a:pt x="9" y="36"/>
                        <a:pt x="12" y="34"/>
                        <a:pt x="12" y="3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4"/>
                        <a:pt x="2" y="36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2" name="Freeform 88">
                  <a:extLst>
                    <a:ext uri="{FF2B5EF4-FFF2-40B4-BE49-F238E27FC236}">
                      <a16:creationId xmlns="" xmlns:a16="http://schemas.microsoft.com/office/drawing/2014/main" id="{2607613C-D894-43E1-B6E0-76A56C692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2089"/>
                  <a:ext cx="55" cy="18"/>
                </a:xfrm>
                <a:custGeom>
                  <a:avLst/>
                  <a:gdLst>
                    <a:gd name="T0" fmla="*/ 30 w 36"/>
                    <a:gd name="T1" fmla="*/ 0 h 12"/>
                    <a:gd name="T2" fmla="*/ 6 w 36"/>
                    <a:gd name="T3" fmla="*/ 0 h 12"/>
                    <a:gd name="T4" fmla="*/ 0 w 36"/>
                    <a:gd name="T5" fmla="*/ 6 h 12"/>
                    <a:gd name="T6" fmla="*/ 6 w 36"/>
                    <a:gd name="T7" fmla="*/ 12 h 12"/>
                    <a:gd name="T8" fmla="*/ 30 w 36"/>
                    <a:gd name="T9" fmla="*/ 12 h 12"/>
                    <a:gd name="T10" fmla="*/ 36 w 36"/>
                    <a:gd name="T11" fmla="*/ 6 h 12"/>
                    <a:gd name="T12" fmla="*/ 30 w 3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2">
                      <a:moveTo>
                        <a:pt x="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3" y="12"/>
                        <a:pt x="36" y="10"/>
                        <a:pt x="36" y="6"/>
                      </a:cubicBezTo>
                      <a:cubicBezTo>
                        <a:pt x="36" y="3"/>
                        <a:pt x="33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3" name="Freeform 89">
                  <a:extLst>
                    <a:ext uri="{FF2B5EF4-FFF2-40B4-BE49-F238E27FC236}">
                      <a16:creationId xmlns="" xmlns:a16="http://schemas.microsoft.com/office/drawing/2014/main" id="{17969EEE-7F90-4134-B4C8-A55544E0F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2089"/>
                  <a:ext cx="55" cy="18"/>
                </a:xfrm>
                <a:custGeom>
                  <a:avLst/>
                  <a:gdLst>
                    <a:gd name="T0" fmla="*/ 30 w 36"/>
                    <a:gd name="T1" fmla="*/ 0 h 12"/>
                    <a:gd name="T2" fmla="*/ 6 w 36"/>
                    <a:gd name="T3" fmla="*/ 0 h 12"/>
                    <a:gd name="T4" fmla="*/ 0 w 36"/>
                    <a:gd name="T5" fmla="*/ 6 h 12"/>
                    <a:gd name="T6" fmla="*/ 6 w 36"/>
                    <a:gd name="T7" fmla="*/ 12 h 12"/>
                    <a:gd name="T8" fmla="*/ 30 w 36"/>
                    <a:gd name="T9" fmla="*/ 12 h 12"/>
                    <a:gd name="T10" fmla="*/ 36 w 36"/>
                    <a:gd name="T11" fmla="*/ 6 h 12"/>
                    <a:gd name="T12" fmla="*/ 30 w 3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2">
                      <a:moveTo>
                        <a:pt x="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4" y="12"/>
                        <a:pt x="36" y="10"/>
                        <a:pt x="36" y="6"/>
                      </a:cubicBezTo>
                      <a:cubicBezTo>
                        <a:pt x="36" y="3"/>
                        <a:pt x="34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4" name="Freeform 90">
                  <a:extLst>
                    <a:ext uri="{FF2B5EF4-FFF2-40B4-BE49-F238E27FC236}">
                      <a16:creationId xmlns="" xmlns:a16="http://schemas.microsoft.com/office/drawing/2014/main" id="{A18F2E01-2D34-49CB-9080-ABCD59BBBC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1949"/>
                  <a:ext cx="58" cy="57"/>
                </a:xfrm>
                <a:custGeom>
                  <a:avLst/>
                  <a:gdLst>
                    <a:gd name="T0" fmla="*/ 27 w 38"/>
                    <a:gd name="T1" fmla="*/ 37 h 38"/>
                    <a:gd name="T2" fmla="*/ 32 w 38"/>
                    <a:gd name="T3" fmla="*/ 38 h 38"/>
                    <a:gd name="T4" fmla="*/ 36 w 38"/>
                    <a:gd name="T5" fmla="*/ 37 h 38"/>
                    <a:gd name="T6" fmla="*/ 36 w 38"/>
                    <a:gd name="T7" fmla="*/ 28 h 38"/>
                    <a:gd name="T8" fmla="*/ 10 w 38"/>
                    <a:gd name="T9" fmla="*/ 3 h 38"/>
                    <a:gd name="T10" fmla="*/ 2 w 38"/>
                    <a:gd name="T11" fmla="*/ 3 h 38"/>
                    <a:gd name="T12" fmla="*/ 2 w 38"/>
                    <a:gd name="T13" fmla="*/ 11 h 38"/>
                    <a:gd name="T14" fmla="*/ 27 w 38"/>
                    <a:gd name="T15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8">
                      <a:moveTo>
                        <a:pt x="27" y="37"/>
                      </a:moveTo>
                      <a:cubicBezTo>
                        <a:pt x="29" y="38"/>
                        <a:pt x="30" y="38"/>
                        <a:pt x="32" y="38"/>
                      </a:cubicBezTo>
                      <a:cubicBezTo>
                        <a:pt x="33" y="38"/>
                        <a:pt x="35" y="38"/>
                        <a:pt x="36" y="37"/>
                      </a:cubicBezTo>
                      <a:cubicBezTo>
                        <a:pt x="38" y="34"/>
                        <a:pt x="38" y="31"/>
                        <a:pt x="36" y="28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8" y="0"/>
                        <a:pt x="4" y="0"/>
                        <a:pt x="2" y="3"/>
                      </a:cubicBezTo>
                      <a:cubicBezTo>
                        <a:pt x="0" y="5"/>
                        <a:pt x="0" y="9"/>
                        <a:pt x="2" y="11"/>
                      </a:cubicBezTo>
                      <a:lnTo>
                        <a:pt x="27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5" name="Freeform 91">
                  <a:extLst>
                    <a:ext uri="{FF2B5EF4-FFF2-40B4-BE49-F238E27FC236}">
                      <a16:creationId xmlns="" xmlns:a16="http://schemas.microsoft.com/office/drawing/2014/main" id="{5C04A77B-BB3E-4A81-8105-A7D108CE7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7" y="1949"/>
                  <a:ext cx="60" cy="57"/>
                </a:xfrm>
                <a:custGeom>
                  <a:avLst/>
                  <a:gdLst>
                    <a:gd name="T0" fmla="*/ 7 w 39"/>
                    <a:gd name="T1" fmla="*/ 38 h 38"/>
                    <a:gd name="T2" fmla="*/ 11 w 39"/>
                    <a:gd name="T3" fmla="*/ 37 h 38"/>
                    <a:gd name="T4" fmla="*/ 36 w 39"/>
                    <a:gd name="T5" fmla="*/ 11 h 38"/>
                    <a:gd name="T6" fmla="*/ 36 w 39"/>
                    <a:gd name="T7" fmla="*/ 3 h 38"/>
                    <a:gd name="T8" fmla="*/ 28 w 39"/>
                    <a:gd name="T9" fmla="*/ 3 h 38"/>
                    <a:gd name="T10" fmla="*/ 2 w 39"/>
                    <a:gd name="T11" fmla="*/ 28 h 38"/>
                    <a:gd name="T12" fmla="*/ 2 w 39"/>
                    <a:gd name="T13" fmla="*/ 37 h 38"/>
                    <a:gd name="T14" fmla="*/ 7 w 39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8">
                      <a:moveTo>
                        <a:pt x="7" y="38"/>
                      </a:moveTo>
                      <a:cubicBezTo>
                        <a:pt x="8" y="38"/>
                        <a:pt x="10" y="38"/>
                        <a:pt x="11" y="37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9" y="9"/>
                        <a:pt x="39" y="5"/>
                        <a:pt x="36" y="3"/>
                      </a:cubicBezTo>
                      <a:cubicBezTo>
                        <a:pt x="34" y="0"/>
                        <a:pt x="30" y="0"/>
                        <a:pt x="28" y="3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31"/>
                        <a:pt x="0" y="34"/>
                        <a:pt x="2" y="37"/>
                      </a:cubicBezTo>
                      <a:cubicBezTo>
                        <a:pt x="4" y="38"/>
                        <a:pt x="5" y="38"/>
                        <a:pt x="7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67" name="Rectangle 97">
              <a:extLst>
                <a:ext uri="{FF2B5EF4-FFF2-40B4-BE49-F238E27FC236}">
                  <a16:creationId xmlns="" xmlns:a16="http://schemas.microsoft.com/office/drawing/2014/main" id="{F376B1CC-2455-4FA1-9BB9-4C3A6D560EB2}"/>
                </a:ext>
              </a:extLst>
            </p:cNvPr>
            <p:cNvSpPr/>
            <p:nvPr/>
          </p:nvSpPr>
          <p:spPr>
            <a:xfrm>
              <a:off x="4973819" y="3353567"/>
              <a:ext cx="3004771" cy="374537"/>
            </a:xfrm>
            <a:prstGeom prst="rect">
              <a:avLst/>
            </a:prstGeom>
            <a:solidFill>
              <a:srgbClr val="016A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ea"/>
                </a:rPr>
                <a:t> 活动注意事项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031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2" y="270533"/>
            <a:ext cx="1296144" cy="20655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481E7E7-0745-4EC2-B57B-C015C7406E7F}"/>
              </a:ext>
            </a:extLst>
          </p:cNvPr>
          <p:cNvGrpSpPr/>
          <p:nvPr/>
        </p:nvGrpSpPr>
        <p:grpSpPr>
          <a:xfrm>
            <a:off x="2123728" y="682063"/>
            <a:ext cx="4283290" cy="4019962"/>
            <a:chOff x="806353" y="856044"/>
            <a:chExt cx="4283290" cy="4019962"/>
          </a:xfrm>
        </p:grpSpPr>
        <p:sp>
          <p:nvSpPr>
            <p:cNvPr id="42" name="Circle: Hollow 24">
              <a:extLst>
                <a:ext uri="{FF2B5EF4-FFF2-40B4-BE49-F238E27FC236}">
                  <a16:creationId xmlns="" xmlns:a16="http://schemas.microsoft.com/office/drawing/2014/main" id="{CE042FA7-41FE-4CD2-9BC3-EEF8B7DCD150}"/>
                </a:ext>
              </a:extLst>
            </p:cNvPr>
            <p:cNvSpPr/>
            <p:nvPr/>
          </p:nvSpPr>
          <p:spPr>
            <a:xfrm>
              <a:off x="806353" y="856044"/>
              <a:ext cx="4283290" cy="4019962"/>
            </a:xfrm>
            <a:prstGeom prst="donut">
              <a:avLst>
                <a:gd name="adj" fmla="val 593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Circle: Hollow 27">
              <a:extLst>
                <a:ext uri="{FF2B5EF4-FFF2-40B4-BE49-F238E27FC236}">
                  <a16:creationId xmlns="" xmlns:a16="http://schemas.microsoft.com/office/drawing/2014/main" id="{6E5DD6B7-C610-400A-BB11-1B8FC7273D27}"/>
                </a:ext>
              </a:extLst>
            </p:cNvPr>
            <p:cNvSpPr/>
            <p:nvPr/>
          </p:nvSpPr>
          <p:spPr>
            <a:xfrm>
              <a:off x="1448847" y="1459038"/>
              <a:ext cx="2998303" cy="2813973"/>
            </a:xfrm>
            <a:prstGeom prst="donut">
              <a:avLst>
                <a:gd name="adj" fmla="val 5121"/>
              </a:avLst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/>
            </a:p>
          </p:txBody>
        </p:sp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5A4EF290-7026-4154-A505-2231B8A747A3}"/>
                </a:ext>
              </a:extLst>
            </p:cNvPr>
            <p:cNvGrpSpPr/>
            <p:nvPr/>
          </p:nvGrpSpPr>
          <p:grpSpPr>
            <a:xfrm>
              <a:off x="2519669" y="1240513"/>
              <a:ext cx="856658" cy="803992"/>
              <a:chOff x="2240327" y="1066533"/>
              <a:chExt cx="856658" cy="803992"/>
            </a:xfrm>
          </p:grpSpPr>
          <p:sp>
            <p:nvSpPr>
              <p:cNvPr id="43" name="Oval 25">
                <a:extLst>
                  <a:ext uri="{FF2B5EF4-FFF2-40B4-BE49-F238E27FC236}">
                    <a16:creationId xmlns="" xmlns:a16="http://schemas.microsoft.com/office/drawing/2014/main" id="{D3DF6FFB-9C0C-4E3D-9947-987E36B52275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50" name="TextBox 35">
                <a:extLst>
                  <a:ext uri="{FF2B5EF4-FFF2-40B4-BE49-F238E27FC236}">
                    <a16:creationId xmlns="" xmlns:a16="http://schemas.microsoft.com/office/drawing/2014/main" id="{A96F94A9-9C57-430B-B1F8-774C4A75DFCA}"/>
                  </a:ext>
                </a:extLst>
              </p:cNvPr>
              <p:cNvSpPr txBox="1"/>
              <p:nvPr/>
            </p:nvSpPr>
            <p:spPr>
              <a:xfrm>
                <a:off x="2323603" y="1183820"/>
                <a:ext cx="690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数字创作</a:t>
                </a: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="" xmlns:a16="http://schemas.microsoft.com/office/drawing/2014/main" id="{7348E6C3-AC00-457A-9FDE-76EA1FA5293B}"/>
                </a:ext>
              </a:extLst>
            </p:cNvPr>
            <p:cNvGrpSpPr/>
            <p:nvPr/>
          </p:nvGrpSpPr>
          <p:grpSpPr>
            <a:xfrm>
              <a:off x="1216891" y="2064344"/>
              <a:ext cx="856658" cy="803992"/>
              <a:chOff x="2240327" y="1066533"/>
              <a:chExt cx="856658" cy="803992"/>
            </a:xfrm>
          </p:grpSpPr>
          <p:sp>
            <p:nvSpPr>
              <p:cNvPr id="69" name="Oval 25">
                <a:extLst>
                  <a:ext uri="{FF2B5EF4-FFF2-40B4-BE49-F238E27FC236}">
                    <a16:creationId xmlns="" xmlns:a16="http://schemas.microsoft.com/office/drawing/2014/main" id="{CB08A5C4-4CFB-40DB-BC48-0918EA91BFED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0" name="TextBox 35">
                <a:extLst>
                  <a:ext uri="{FF2B5EF4-FFF2-40B4-BE49-F238E27FC236}">
                    <a16:creationId xmlns="" xmlns:a16="http://schemas.microsoft.com/office/drawing/2014/main" id="{AF173EDC-E000-40F0-86AE-FB7677DF77CA}"/>
                  </a:ext>
                </a:extLst>
              </p:cNvPr>
              <p:cNvSpPr txBox="1"/>
              <p:nvPr/>
            </p:nvSpPr>
            <p:spPr>
              <a:xfrm>
                <a:off x="2336767" y="1176141"/>
                <a:ext cx="68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程序设计</a:t>
                </a: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91F08E95-68CA-46FD-A441-4DBD65DC3A33}"/>
                </a:ext>
              </a:extLst>
            </p:cNvPr>
            <p:cNvGrpSpPr/>
            <p:nvPr/>
          </p:nvGrpSpPr>
          <p:grpSpPr>
            <a:xfrm>
              <a:off x="1637281" y="3391429"/>
              <a:ext cx="876461" cy="803992"/>
              <a:chOff x="2220524" y="1066533"/>
              <a:chExt cx="876461" cy="803992"/>
            </a:xfrm>
          </p:grpSpPr>
          <p:sp>
            <p:nvSpPr>
              <p:cNvPr id="72" name="Oval 25">
                <a:extLst>
                  <a:ext uri="{FF2B5EF4-FFF2-40B4-BE49-F238E27FC236}">
                    <a16:creationId xmlns="" xmlns:a16="http://schemas.microsoft.com/office/drawing/2014/main" id="{7FCE8312-F9FC-4954-ADA7-21009B02BFB1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3" name="TextBox 35">
                <a:extLst>
                  <a:ext uri="{FF2B5EF4-FFF2-40B4-BE49-F238E27FC236}">
                    <a16:creationId xmlns="" xmlns:a16="http://schemas.microsoft.com/office/drawing/2014/main" id="{9648CA2E-AB94-410D-A926-9C31EB395679}"/>
                  </a:ext>
                </a:extLst>
              </p:cNvPr>
              <p:cNvSpPr txBox="1"/>
              <p:nvPr/>
            </p:nvSpPr>
            <p:spPr>
              <a:xfrm>
                <a:off x="2220524" y="1296234"/>
                <a:ext cx="856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创客</a:t>
                </a: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EDABD167-8D1C-471E-A94E-49AF4D6FA267}"/>
                </a:ext>
              </a:extLst>
            </p:cNvPr>
            <p:cNvGrpSpPr/>
            <p:nvPr/>
          </p:nvGrpSpPr>
          <p:grpSpPr>
            <a:xfrm>
              <a:off x="3411950" y="3391429"/>
              <a:ext cx="856658" cy="803992"/>
              <a:chOff x="2240327" y="1066533"/>
              <a:chExt cx="856658" cy="803992"/>
            </a:xfrm>
          </p:grpSpPr>
          <p:sp>
            <p:nvSpPr>
              <p:cNvPr id="75" name="Oval 25">
                <a:extLst>
                  <a:ext uri="{FF2B5EF4-FFF2-40B4-BE49-F238E27FC236}">
                    <a16:creationId xmlns="" xmlns:a16="http://schemas.microsoft.com/office/drawing/2014/main" id="{F576BEFC-AA15-4B7E-86E2-35BFBC76203A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6" name="TextBox 35">
                <a:extLst>
                  <a:ext uri="{FF2B5EF4-FFF2-40B4-BE49-F238E27FC236}">
                    <a16:creationId xmlns="" xmlns:a16="http://schemas.microsoft.com/office/drawing/2014/main" id="{B81AEB69-5CA9-4211-B781-BCA1D02FA0B2}"/>
                  </a:ext>
                </a:extLst>
              </p:cNvPr>
              <p:cNvSpPr txBox="1"/>
              <p:nvPr/>
            </p:nvSpPr>
            <p:spPr>
              <a:xfrm>
                <a:off x="2286494" y="1167737"/>
                <a:ext cx="764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人工智能</a:t>
                </a: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6DEE8F06-4E5F-4AB0-81B9-700999C9FE9C}"/>
                </a:ext>
              </a:extLst>
            </p:cNvPr>
            <p:cNvGrpSpPr/>
            <p:nvPr/>
          </p:nvGrpSpPr>
          <p:grpSpPr>
            <a:xfrm>
              <a:off x="3676739" y="2080534"/>
              <a:ext cx="1183737" cy="803992"/>
              <a:chOff x="2096997" y="1066533"/>
              <a:chExt cx="1183737" cy="803992"/>
            </a:xfrm>
          </p:grpSpPr>
          <p:sp>
            <p:nvSpPr>
              <p:cNvPr id="78" name="Oval 25">
                <a:extLst>
                  <a:ext uri="{FF2B5EF4-FFF2-40B4-BE49-F238E27FC236}">
                    <a16:creationId xmlns="" xmlns:a16="http://schemas.microsoft.com/office/drawing/2014/main" id="{11401573-AB9C-4D85-8BC4-CC131186C33C}"/>
                  </a:ext>
                </a:extLst>
              </p:cNvPr>
              <p:cNvSpPr/>
              <p:nvPr/>
            </p:nvSpPr>
            <p:spPr>
              <a:xfrm>
                <a:off x="2240327" y="1066533"/>
                <a:ext cx="856658" cy="803992"/>
              </a:xfrm>
              <a:prstGeom prst="ellipse">
                <a:avLst/>
              </a:prstGeom>
              <a:solidFill>
                <a:srgbClr val="0160AF"/>
              </a:solidFill>
              <a:ln>
                <a:solidFill>
                  <a:srgbClr val="016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/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="" xmlns:a16="http://schemas.microsoft.com/office/drawing/2014/main" id="{B154822C-17F7-4502-8D5D-65092E58871D}"/>
                  </a:ext>
                </a:extLst>
              </p:cNvPr>
              <p:cNvSpPr txBox="1"/>
              <p:nvPr/>
            </p:nvSpPr>
            <p:spPr>
              <a:xfrm>
                <a:off x="2096997" y="1292624"/>
                <a:ext cx="11837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机器人</a:t>
                </a:r>
              </a:p>
            </p:txBody>
          </p:sp>
        </p:grpSp>
        <p:sp>
          <p:nvSpPr>
            <p:cNvPr id="80" name="Rectangle 189">
              <a:extLst>
                <a:ext uri="{FF2B5EF4-FFF2-40B4-BE49-F238E27FC236}">
                  <a16:creationId xmlns="" xmlns:a16="http://schemas.microsoft.com/office/drawing/2014/main" id="{298C923E-9283-4FCC-B299-8DB6E76FC640}"/>
                </a:ext>
              </a:extLst>
            </p:cNvPr>
            <p:cNvSpPr/>
            <p:nvPr/>
          </p:nvSpPr>
          <p:spPr>
            <a:xfrm>
              <a:off x="2341320" y="2891123"/>
              <a:ext cx="1328563" cy="376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solidFill>
                    <a:srgbClr val="0054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活动内容</a:t>
              </a:r>
              <a:endParaRPr lang="en-US" b="1" dirty="0">
                <a:solidFill>
                  <a:srgbClr val="0054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83" name="Freeform 168">
              <a:extLst>
                <a:ext uri="{FF2B5EF4-FFF2-40B4-BE49-F238E27FC236}">
                  <a16:creationId xmlns="" xmlns:a16="http://schemas.microsoft.com/office/drawing/2014/main" id="{3D09C491-DD0E-44F7-B165-0B1C3A351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6043" y="2306625"/>
              <a:ext cx="619216" cy="615632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2147483647 w 158"/>
                <a:gd name="T5" fmla="*/ 2147483647 h 162"/>
                <a:gd name="T6" fmla="*/ 2147483647 w 158"/>
                <a:gd name="T7" fmla="*/ 2147483647 h 162"/>
                <a:gd name="T8" fmla="*/ 2147483647 w 158"/>
                <a:gd name="T9" fmla="*/ 2147483647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2147483647 w 158"/>
                <a:gd name="T17" fmla="*/ 2147483647 h 162"/>
                <a:gd name="T18" fmla="*/ 2147483647 w 158"/>
                <a:gd name="T19" fmla="*/ 2147483647 h 162"/>
                <a:gd name="T20" fmla="*/ 2147483647 w 158"/>
                <a:gd name="T21" fmla="*/ 2147483647 h 162"/>
                <a:gd name="T22" fmla="*/ 2147483647 w 158"/>
                <a:gd name="T23" fmla="*/ 2147483647 h 162"/>
                <a:gd name="T24" fmla="*/ 2147483647 w 158"/>
                <a:gd name="T25" fmla="*/ 2147483647 h 162"/>
                <a:gd name="T26" fmla="*/ 2147483647 w 158"/>
                <a:gd name="T27" fmla="*/ 2147483647 h 162"/>
                <a:gd name="T28" fmla="*/ 2147483647 w 158"/>
                <a:gd name="T29" fmla="*/ 2147483647 h 162"/>
                <a:gd name="T30" fmla="*/ 2147483647 w 158"/>
                <a:gd name="T31" fmla="*/ 2147483647 h 162"/>
                <a:gd name="T32" fmla="*/ 2147483647 w 158"/>
                <a:gd name="T33" fmla="*/ 2147483647 h 162"/>
                <a:gd name="T34" fmla="*/ 2147483647 w 158"/>
                <a:gd name="T35" fmla="*/ 2147483647 h 162"/>
                <a:gd name="T36" fmla="*/ 2147483647 w 158"/>
                <a:gd name="T37" fmla="*/ 2147483647 h 162"/>
                <a:gd name="T38" fmla="*/ 2147483647 w 158"/>
                <a:gd name="T39" fmla="*/ 2147483647 h 162"/>
                <a:gd name="T40" fmla="*/ 2147483647 w 158"/>
                <a:gd name="T41" fmla="*/ 2147483647 h 162"/>
                <a:gd name="T42" fmla="*/ 2147483647 w 158"/>
                <a:gd name="T43" fmla="*/ 2147483647 h 162"/>
                <a:gd name="T44" fmla="*/ 2147483647 w 158"/>
                <a:gd name="T45" fmla="*/ 2147483647 h 162"/>
                <a:gd name="T46" fmla="*/ 2147483647 w 158"/>
                <a:gd name="T47" fmla="*/ 2147483647 h 162"/>
                <a:gd name="T48" fmla="*/ 2147483647 w 158"/>
                <a:gd name="T49" fmla="*/ 2147483647 h 162"/>
                <a:gd name="T50" fmla="*/ 2147483647 w 158"/>
                <a:gd name="T51" fmla="*/ 2147483647 h 162"/>
                <a:gd name="T52" fmla="*/ 2147483647 w 158"/>
                <a:gd name="T53" fmla="*/ 2147483647 h 162"/>
                <a:gd name="T54" fmla="*/ 2147483647 w 158"/>
                <a:gd name="T55" fmla="*/ 2147483647 h 162"/>
                <a:gd name="T56" fmla="*/ 2147483647 w 158"/>
                <a:gd name="T57" fmla="*/ 2147483647 h 162"/>
                <a:gd name="T58" fmla="*/ 2147483647 w 158"/>
                <a:gd name="T59" fmla="*/ 2147483647 h 162"/>
                <a:gd name="T60" fmla="*/ 2147483647 w 158"/>
                <a:gd name="T61" fmla="*/ 0 h 162"/>
                <a:gd name="T62" fmla="*/ 2147483647 w 158"/>
                <a:gd name="T63" fmla="*/ 2147483647 h 162"/>
                <a:gd name="T64" fmla="*/ 2147483647 w 158"/>
                <a:gd name="T65" fmla="*/ 2147483647 h 162"/>
                <a:gd name="T66" fmla="*/ 2147483647 w 158"/>
                <a:gd name="T67" fmla="*/ 2147483647 h 162"/>
                <a:gd name="T68" fmla="*/ 2147483647 w 158"/>
                <a:gd name="T69" fmla="*/ 2147483647 h 162"/>
                <a:gd name="T70" fmla="*/ 2147483647 w 158"/>
                <a:gd name="T71" fmla="*/ 2147483647 h 162"/>
                <a:gd name="T72" fmla="*/ 2147483647 w 158"/>
                <a:gd name="T73" fmla="*/ 2147483647 h 162"/>
                <a:gd name="T74" fmla="*/ 2147483647 w 158"/>
                <a:gd name="T75" fmla="*/ 2147483647 h 162"/>
                <a:gd name="T76" fmla="*/ 2147483647 w 158"/>
                <a:gd name="T77" fmla="*/ 2147483647 h 162"/>
                <a:gd name="T78" fmla="*/ 2147483647 w 158"/>
                <a:gd name="T79" fmla="*/ 2147483647 h 162"/>
                <a:gd name="T80" fmla="*/ 2147483647 w 158"/>
                <a:gd name="T81" fmla="*/ 2147483647 h 162"/>
                <a:gd name="T82" fmla="*/ 2147483647 w 158"/>
                <a:gd name="T83" fmla="*/ 2147483647 h 162"/>
                <a:gd name="T84" fmla="*/ 2147483647 w 158"/>
                <a:gd name="T85" fmla="*/ 2147483647 h 162"/>
                <a:gd name="T86" fmla="*/ 2147483647 w 158"/>
                <a:gd name="T87" fmla="*/ 2147483647 h 162"/>
                <a:gd name="T88" fmla="*/ 2147483647 w 158"/>
                <a:gd name="T89" fmla="*/ 2147483647 h 162"/>
                <a:gd name="T90" fmla="*/ 2147483647 w 158"/>
                <a:gd name="T91" fmla="*/ 2147483647 h 162"/>
                <a:gd name="T92" fmla="*/ 2147483647 w 158"/>
                <a:gd name="T93" fmla="*/ 2147483647 h 162"/>
                <a:gd name="T94" fmla="*/ 2147483647 w 158"/>
                <a:gd name="T95" fmla="*/ 2147483647 h 162"/>
                <a:gd name="T96" fmla="*/ 2147483647 w 158"/>
                <a:gd name="T97" fmla="*/ 2147483647 h 162"/>
                <a:gd name="T98" fmla="*/ 2147483647 w 158"/>
                <a:gd name="T99" fmla="*/ 2147483647 h 162"/>
                <a:gd name="T100" fmla="*/ 2147483647 w 158"/>
                <a:gd name="T101" fmla="*/ 2147483647 h 162"/>
                <a:gd name="T102" fmla="*/ 2147483647 w 158"/>
                <a:gd name="T103" fmla="*/ 2147483647 h 162"/>
                <a:gd name="T104" fmla="*/ 2147483647 w 158"/>
                <a:gd name="T105" fmla="*/ 2147483647 h 162"/>
                <a:gd name="T106" fmla="*/ 2147483647 w 158"/>
                <a:gd name="T107" fmla="*/ 2147483647 h 162"/>
                <a:gd name="T108" fmla="*/ 2147483647 w 158"/>
                <a:gd name="T109" fmla="*/ 2147483647 h 162"/>
                <a:gd name="T110" fmla="*/ 2147483647 w 158"/>
                <a:gd name="T111" fmla="*/ 2147483647 h 162"/>
                <a:gd name="T112" fmla="*/ 2147483647 w 158"/>
                <a:gd name="T113" fmla="*/ 2147483647 h 162"/>
                <a:gd name="T114" fmla="*/ 2147483647 w 158"/>
                <a:gd name="T115" fmla="*/ 2147483647 h 162"/>
                <a:gd name="T116" fmla="*/ 2147483647 w 158"/>
                <a:gd name="T117" fmla="*/ 2147483647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8" h="162">
                  <a:moveTo>
                    <a:pt x="56" y="74"/>
                  </a:moveTo>
                  <a:lnTo>
                    <a:pt x="56" y="74"/>
                  </a:lnTo>
                  <a:lnTo>
                    <a:pt x="64" y="76"/>
                  </a:lnTo>
                  <a:lnTo>
                    <a:pt x="68" y="68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74" y="82"/>
                  </a:lnTo>
                  <a:lnTo>
                    <a:pt x="78" y="84"/>
                  </a:lnTo>
                  <a:lnTo>
                    <a:pt x="80" y="88"/>
                  </a:lnTo>
                  <a:lnTo>
                    <a:pt x="88" y="84"/>
                  </a:lnTo>
                  <a:lnTo>
                    <a:pt x="92" y="90"/>
                  </a:lnTo>
                  <a:lnTo>
                    <a:pt x="94" y="94"/>
                  </a:lnTo>
                  <a:lnTo>
                    <a:pt x="86" y="100"/>
                  </a:lnTo>
                  <a:lnTo>
                    <a:pt x="88" y="106"/>
                  </a:lnTo>
                  <a:lnTo>
                    <a:pt x="96" y="108"/>
                  </a:lnTo>
                  <a:lnTo>
                    <a:pt x="98" y="114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6" y="128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42"/>
                  </a:lnTo>
                  <a:lnTo>
                    <a:pt x="80" y="140"/>
                  </a:lnTo>
                  <a:lnTo>
                    <a:pt x="78" y="142"/>
                  </a:lnTo>
                  <a:lnTo>
                    <a:pt x="74" y="146"/>
                  </a:lnTo>
                  <a:lnTo>
                    <a:pt x="78" y="152"/>
                  </a:lnTo>
                  <a:lnTo>
                    <a:pt x="72" y="156"/>
                  </a:lnTo>
                  <a:lnTo>
                    <a:pt x="68" y="158"/>
                  </a:lnTo>
                  <a:lnTo>
                    <a:pt x="62" y="152"/>
                  </a:lnTo>
                  <a:lnTo>
                    <a:pt x="56" y="154"/>
                  </a:lnTo>
                  <a:lnTo>
                    <a:pt x="54" y="162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42" y="154"/>
                  </a:lnTo>
                  <a:lnTo>
                    <a:pt x="34" y="152"/>
                  </a:lnTo>
                  <a:lnTo>
                    <a:pt x="30" y="158"/>
                  </a:lnTo>
                  <a:lnTo>
                    <a:pt x="24" y="156"/>
                  </a:lnTo>
                  <a:lnTo>
                    <a:pt x="20" y="152"/>
                  </a:lnTo>
                  <a:lnTo>
                    <a:pt x="22" y="144"/>
                  </a:lnTo>
                  <a:lnTo>
                    <a:pt x="20" y="142"/>
                  </a:lnTo>
                  <a:lnTo>
                    <a:pt x="16" y="140"/>
                  </a:lnTo>
                  <a:lnTo>
                    <a:pt x="10" y="142"/>
                  </a:lnTo>
                  <a:lnTo>
                    <a:pt x="6" y="138"/>
                  </a:lnTo>
                  <a:lnTo>
                    <a:pt x="4" y="132"/>
                  </a:lnTo>
                  <a:lnTo>
                    <a:pt x="10" y="128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8" y="106"/>
                  </a:lnTo>
                  <a:lnTo>
                    <a:pt x="10" y="98"/>
                  </a:lnTo>
                  <a:lnTo>
                    <a:pt x="4" y="94"/>
                  </a:lnTo>
                  <a:lnTo>
                    <a:pt x="6" y="88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0" y="84"/>
                  </a:lnTo>
                  <a:lnTo>
                    <a:pt x="22" y="82"/>
                  </a:lnTo>
                  <a:lnTo>
                    <a:pt x="20" y="74"/>
                  </a:lnTo>
                  <a:lnTo>
                    <a:pt x="24" y="70"/>
                  </a:lnTo>
                  <a:lnTo>
                    <a:pt x="30" y="68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4" y="66"/>
                  </a:lnTo>
                  <a:lnTo>
                    <a:pt x="56" y="74"/>
                  </a:lnTo>
                  <a:close/>
                  <a:moveTo>
                    <a:pt x="132" y="38"/>
                  </a:moveTo>
                  <a:lnTo>
                    <a:pt x="132" y="32"/>
                  </a:lnTo>
                  <a:lnTo>
                    <a:pt x="124" y="32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0" y="42"/>
                  </a:lnTo>
                  <a:lnTo>
                    <a:pt x="96" y="48"/>
                  </a:lnTo>
                  <a:lnTo>
                    <a:pt x="100" y="52"/>
                  </a:lnTo>
                  <a:lnTo>
                    <a:pt x="98" y="58"/>
                  </a:lnTo>
                  <a:lnTo>
                    <a:pt x="92" y="58"/>
                  </a:lnTo>
                  <a:lnTo>
                    <a:pt x="90" y="66"/>
                  </a:lnTo>
                  <a:lnTo>
                    <a:pt x="96" y="68"/>
                  </a:lnTo>
                  <a:lnTo>
                    <a:pt x="98" y="72"/>
                  </a:lnTo>
                  <a:lnTo>
                    <a:pt x="92" y="76"/>
                  </a:lnTo>
                  <a:lnTo>
                    <a:pt x="96" y="82"/>
                  </a:lnTo>
                  <a:lnTo>
                    <a:pt x="100" y="82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2" y="90"/>
                  </a:lnTo>
                  <a:lnTo>
                    <a:pt x="108" y="94"/>
                  </a:lnTo>
                  <a:lnTo>
                    <a:pt x="112" y="90"/>
                  </a:lnTo>
                  <a:lnTo>
                    <a:pt x="116" y="92"/>
                  </a:lnTo>
                  <a:lnTo>
                    <a:pt x="116" y="98"/>
                  </a:lnTo>
                  <a:lnTo>
                    <a:pt x="124" y="100"/>
                  </a:lnTo>
                  <a:lnTo>
                    <a:pt x="126" y="94"/>
                  </a:lnTo>
                  <a:lnTo>
                    <a:pt x="132" y="94"/>
                  </a:lnTo>
                  <a:lnTo>
                    <a:pt x="134" y="98"/>
                  </a:lnTo>
                  <a:lnTo>
                    <a:pt x="142" y="94"/>
                  </a:lnTo>
                  <a:lnTo>
                    <a:pt x="140" y="90"/>
                  </a:lnTo>
                  <a:lnTo>
                    <a:pt x="142" y="88"/>
                  </a:lnTo>
                  <a:lnTo>
                    <a:pt x="144" y="86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52" y="74"/>
                  </a:lnTo>
                  <a:lnTo>
                    <a:pt x="158" y="74"/>
                  </a:lnTo>
                  <a:lnTo>
                    <a:pt x="158" y="66"/>
                  </a:lnTo>
                  <a:lnTo>
                    <a:pt x="152" y="64"/>
                  </a:lnTo>
                  <a:lnTo>
                    <a:pt x="152" y="58"/>
                  </a:lnTo>
                  <a:lnTo>
                    <a:pt x="156" y="56"/>
                  </a:lnTo>
                  <a:lnTo>
                    <a:pt x="154" y="48"/>
                  </a:lnTo>
                  <a:lnTo>
                    <a:pt x="148" y="50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8" y="40"/>
                  </a:lnTo>
                  <a:lnTo>
                    <a:pt x="142" y="36"/>
                  </a:lnTo>
                  <a:lnTo>
                    <a:pt x="138" y="40"/>
                  </a:lnTo>
                  <a:lnTo>
                    <a:pt x="132" y="38"/>
                  </a:lnTo>
                  <a:close/>
                  <a:moveTo>
                    <a:pt x="126" y="54"/>
                  </a:moveTo>
                  <a:lnTo>
                    <a:pt x="126" y="54"/>
                  </a:lnTo>
                  <a:lnTo>
                    <a:pt x="130" y="54"/>
                  </a:lnTo>
                  <a:lnTo>
                    <a:pt x="134" y="58"/>
                  </a:lnTo>
                  <a:lnTo>
                    <a:pt x="136" y="62"/>
                  </a:lnTo>
                  <a:lnTo>
                    <a:pt x="136" y="66"/>
                  </a:lnTo>
                  <a:lnTo>
                    <a:pt x="136" y="72"/>
                  </a:lnTo>
                  <a:lnTo>
                    <a:pt x="132" y="76"/>
                  </a:lnTo>
                  <a:lnTo>
                    <a:pt x="128" y="78"/>
                  </a:lnTo>
                  <a:lnTo>
                    <a:pt x="124" y="78"/>
                  </a:lnTo>
                  <a:lnTo>
                    <a:pt x="118" y="76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16" y="56"/>
                  </a:lnTo>
                  <a:lnTo>
                    <a:pt x="120" y="54"/>
                  </a:lnTo>
                  <a:lnTo>
                    <a:pt x="126" y="54"/>
                  </a:lnTo>
                  <a:close/>
                  <a:moveTo>
                    <a:pt x="128" y="62"/>
                  </a:moveTo>
                  <a:lnTo>
                    <a:pt x="128" y="62"/>
                  </a:lnTo>
                  <a:lnTo>
                    <a:pt x="130" y="66"/>
                  </a:lnTo>
                  <a:lnTo>
                    <a:pt x="128" y="70"/>
                  </a:lnTo>
                  <a:lnTo>
                    <a:pt x="124" y="72"/>
                  </a:lnTo>
                  <a:lnTo>
                    <a:pt x="120" y="70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26" y="60"/>
                  </a:lnTo>
                  <a:lnTo>
                    <a:pt x="128" y="62"/>
                  </a:lnTo>
                  <a:close/>
                  <a:moveTo>
                    <a:pt x="140" y="54"/>
                  </a:moveTo>
                  <a:lnTo>
                    <a:pt x="140" y="54"/>
                  </a:lnTo>
                  <a:lnTo>
                    <a:pt x="142" y="60"/>
                  </a:lnTo>
                  <a:lnTo>
                    <a:pt x="144" y="68"/>
                  </a:lnTo>
                  <a:lnTo>
                    <a:pt x="140" y="74"/>
                  </a:lnTo>
                  <a:lnTo>
                    <a:pt x="136" y="80"/>
                  </a:lnTo>
                  <a:lnTo>
                    <a:pt x="130" y="84"/>
                  </a:lnTo>
                  <a:lnTo>
                    <a:pt x="122" y="84"/>
                  </a:lnTo>
                  <a:lnTo>
                    <a:pt x="116" y="82"/>
                  </a:lnTo>
                  <a:lnTo>
                    <a:pt x="110" y="78"/>
                  </a:lnTo>
                  <a:lnTo>
                    <a:pt x="106" y="70"/>
                  </a:lnTo>
                  <a:lnTo>
                    <a:pt x="106" y="64"/>
                  </a:lnTo>
                  <a:lnTo>
                    <a:pt x="108" y="56"/>
                  </a:lnTo>
                  <a:lnTo>
                    <a:pt x="112" y="50"/>
                  </a:lnTo>
                  <a:lnTo>
                    <a:pt x="120" y="48"/>
                  </a:lnTo>
                  <a:lnTo>
                    <a:pt x="126" y="46"/>
                  </a:lnTo>
                  <a:lnTo>
                    <a:pt x="134" y="50"/>
                  </a:lnTo>
                  <a:lnTo>
                    <a:pt x="140" y="54"/>
                  </a:lnTo>
                  <a:close/>
                  <a:moveTo>
                    <a:pt x="72" y="6"/>
                  </a:moveTo>
                  <a:lnTo>
                    <a:pt x="72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56" y="2"/>
                  </a:lnTo>
                  <a:lnTo>
                    <a:pt x="48" y="4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38" y="26"/>
                  </a:lnTo>
                  <a:lnTo>
                    <a:pt x="32" y="2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36" y="50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2" y="58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82" y="62"/>
                  </a:lnTo>
                  <a:lnTo>
                    <a:pt x="80" y="58"/>
                  </a:lnTo>
                  <a:lnTo>
                    <a:pt x="82" y="56"/>
                  </a:lnTo>
                  <a:lnTo>
                    <a:pt x="86" y="54"/>
                  </a:lnTo>
                  <a:lnTo>
                    <a:pt x="90" y="58"/>
                  </a:lnTo>
                  <a:lnTo>
                    <a:pt x="94" y="50"/>
                  </a:lnTo>
                  <a:lnTo>
                    <a:pt x="90" y="46"/>
                  </a:lnTo>
                  <a:lnTo>
                    <a:pt x="92" y="42"/>
                  </a:lnTo>
                  <a:lnTo>
                    <a:pt x="98" y="42"/>
                  </a:lnTo>
                  <a:lnTo>
                    <a:pt x="98" y="34"/>
                  </a:lnTo>
                  <a:lnTo>
                    <a:pt x="94" y="32"/>
                  </a:lnTo>
                  <a:lnTo>
                    <a:pt x="92" y="26"/>
                  </a:lnTo>
                  <a:lnTo>
                    <a:pt x="98" y="24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8" y="10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2" y="6"/>
                  </a:lnTo>
                  <a:close/>
                  <a:moveTo>
                    <a:pt x="66" y="22"/>
                  </a:moveTo>
                  <a:lnTo>
                    <a:pt x="66" y="22"/>
                  </a:lnTo>
                  <a:lnTo>
                    <a:pt x="72" y="24"/>
                  </a:lnTo>
                  <a:lnTo>
                    <a:pt x="74" y="26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0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8" y="24"/>
                  </a:lnTo>
                  <a:lnTo>
                    <a:pt x="62" y="22"/>
                  </a:lnTo>
                  <a:lnTo>
                    <a:pt x="66" y="22"/>
                  </a:lnTo>
                  <a:close/>
                  <a:moveTo>
                    <a:pt x="70" y="30"/>
                  </a:moveTo>
                  <a:lnTo>
                    <a:pt x="70" y="30"/>
                  </a:lnTo>
                  <a:lnTo>
                    <a:pt x="70" y="34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2" y="30"/>
                  </a:lnTo>
                  <a:lnTo>
                    <a:pt x="66" y="28"/>
                  </a:lnTo>
                  <a:lnTo>
                    <a:pt x="70" y="30"/>
                  </a:lnTo>
                  <a:close/>
                  <a:moveTo>
                    <a:pt x="80" y="22"/>
                  </a:moveTo>
                  <a:lnTo>
                    <a:pt x="80" y="22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2" y="42"/>
                  </a:lnTo>
                  <a:lnTo>
                    <a:pt x="76" y="48"/>
                  </a:lnTo>
                  <a:lnTo>
                    <a:pt x="70" y="52"/>
                  </a:lnTo>
                  <a:lnTo>
                    <a:pt x="64" y="52"/>
                  </a:lnTo>
                  <a:lnTo>
                    <a:pt x="56" y="50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54" y="20"/>
                  </a:lnTo>
                  <a:lnTo>
                    <a:pt x="60" y="16"/>
                  </a:lnTo>
                  <a:lnTo>
                    <a:pt x="68" y="16"/>
                  </a:lnTo>
                  <a:lnTo>
                    <a:pt x="74" y="18"/>
                  </a:lnTo>
                  <a:lnTo>
                    <a:pt x="80" y="22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2" y="9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30" y="114"/>
                  </a:lnTo>
                  <a:lnTo>
                    <a:pt x="32" y="120"/>
                  </a:lnTo>
                  <a:lnTo>
                    <a:pt x="36" y="126"/>
                  </a:lnTo>
                  <a:lnTo>
                    <a:pt x="42" y="130"/>
                  </a:lnTo>
                  <a:lnTo>
                    <a:pt x="48" y="130"/>
                  </a:lnTo>
                  <a:lnTo>
                    <a:pt x="56" y="130"/>
                  </a:lnTo>
                  <a:lnTo>
                    <a:pt x="60" y="126"/>
                  </a:lnTo>
                  <a:lnTo>
                    <a:pt x="64" y="120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48" y="96"/>
                  </a:lnTo>
                  <a:close/>
                  <a:moveTo>
                    <a:pt x="54" y="108"/>
                  </a:moveTo>
                  <a:lnTo>
                    <a:pt x="54" y="108"/>
                  </a:lnTo>
                  <a:lnTo>
                    <a:pt x="52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0" y="114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8" y="122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6" y="116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4" y="108"/>
                  </a:lnTo>
                  <a:close/>
                  <a:moveTo>
                    <a:pt x="68" y="94"/>
                  </a:moveTo>
                  <a:lnTo>
                    <a:pt x="68" y="94"/>
                  </a:lnTo>
                  <a:lnTo>
                    <a:pt x="60" y="88"/>
                  </a:lnTo>
                  <a:lnTo>
                    <a:pt x="48" y="86"/>
                  </a:lnTo>
                  <a:lnTo>
                    <a:pt x="38" y="88"/>
                  </a:lnTo>
                  <a:lnTo>
                    <a:pt x="30" y="94"/>
                  </a:lnTo>
                  <a:lnTo>
                    <a:pt x="24" y="102"/>
                  </a:lnTo>
                  <a:lnTo>
                    <a:pt x="22" y="114"/>
                  </a:lnTo>
                  <a:lnTo>
                    <a:pt x="24" y="124"/>
                  </a:lnTo>
                  <a:lnTo>
                    <a:pt x="30" y="132"/>
                  </a:lnTo>
                  <a:lnTo>
                    <a:pt x="38" y="138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4" y="102"/>
                  </a:lnTo>
                  <a:lnTo>
                    <a:pt x="68" y="94"/>
                  </a:lnTo>
                  <a:close/>
                </a:path>
              </a:pathLst>
            </a:custGeom>
            <a:solidFill>
              <a:srgbClr val="0160A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</p:spTree>
    <p:extLst>
      <p:ext uri="{BB962C8B-B14F-4D97-AF65-F5344CB8AC3E}">
        <p14:creationId xmlns:p14="http://schemas.microsoft.com/office/powerpoint/2010/main" val="141406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9512" y="270532"/>
            <a:ext cx="2376264" cy="278823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指南解读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数字创作项目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67494"/>
            <a:ext cx="288032" cy="216024"/>
          </a:xfrm>
          <a:prstGeom prst="rect">
            <a:avLst/>
          </a:prstGeom>
          <a:solidFill>
            <a:srgbClr val="01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58" y="403239"/>
            <a:ext cx="1135865" cy="278824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F8FC6A5-4436-4506-AA76-F581344699A5}"/>
              </a:ext>
            </a:extLst>
          </p:cNvPr>
          <p:cNvGrpSpPr/>
          <p:nvPr/>
        </p:nvGrpSpPr>
        <p:grpSpPr>
          <a:xfrm>
            <a:off x="0" y="5100949"/>
            <a:ext cx="9216008" cy="63089"/>
            <a:chOff x="0" y="5100949"/>
            <a:chExt cx="9216008" cy="63089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2E1820E-22EB-4C44-A297-A4204B13117F}"/>
                </a:ext>
              </a:extLst>
            </p:cNvPr>
            <p:cNvSpPr/>
            <p:nvPr/>
          </p:nvSpPr>
          <p:spPr>
            <a:xfrm>
              <a:off x="0" y="5100949"/>
              <a:ext cx="1907704" cy="63089"/>
            </a:xfrm>
            <a:prstGeom prst="rect">
              <a:avLst/>
            </a:prstGeom>
            <a:solidFill>
              <a:srgbClr val="083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23153655-57C1-4E0B-AE39-CB14D8878174}"/>
                </a:ext>
              </a:extLst>
            </p:cNvPr>
            <p:cNvSpPr/>
            <p:nvPr/>
          </p:nvSpPr>
          <p:spPr>
            <a:xfrm>
              <a:off x="1835696" y="5100949"/>
              <a:ext cx="1907704" cy="63089"/>
            </a:xfrm>
            <a:prstGeom prst="rect">
              <a:avLst/>
            </a:prstGeom>
            <a:solidFill>
              <a:srgbClr val="0A3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EB46ACD-AACB-47A9-88B3-53519A025167}"/>
                </a:ext>
              </a:extLst>
            </p:cNvPr>
            <p:cNvSpPr/>
            <p:nvPr/>
          </p:nvSpPr>
          <p:spPr>
            <a:xfrm>
              <a:off x="3707904" y="5100949"/>
              <a:ext cx="1907704" cy="63089"/>
            </a:xfrm>
            <a:prstGeom prst="rect">
              <a:avLst/>
            </a:prstGeom>
            <a:solidFill>
              <a:srgbClr val="005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7ED6B6A-CE23-4433-A21B-10A827C32C33}"/>
                </a:ext>
              </a:extLst>
            </p:cNvPr>
            <p:cNvSpPr/>
            <p:nvPr/>
          </p:nvSpPr>
          <p:spPr>
            <a:xfrm>
              <a:off x="5508104" y="5100949"/>
              <a:ext cx="1907704" cy="63089"/>
            </a:xfrm>
            <a:prstGeom prst="rect">
              <a:avLst/>
            </a:prstGeom>
            <a:solidFill>
              <a:srgbClr val="01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F5B48B6-BCC4-4423-8117-8019E1A5CD3D}"/>
                </a:ext>
              </a:extLst>
            </p:cNvPr>
            <p:cNvSpPr/>
            <p:nvPr/>
          </p:nvSpPr>
          <p:spPr>
            <a:xfrm>
              <a:off x="7308304" y="5100949"/>
              <a:ext cx="1907704" cy="63089"/>
            </a:xfrm>
            <a:prstGeom prst="rect">
              <a:avLst/>
            </a:prstGeom>
            <a:solidFill>
              <a:srgbClr val="016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900" kern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AC4F9977-86B2-439A-B8EA-7094F9B0F6DC}"/>
              </a:ext>
            </a:extLst>
          </p:cNvPr>
          <p:cNvSpPr/>
          <p:nvPr/>
        </p:nvSpPr>
        <p:spPr>
          <a:xfrm>
            <a:off x="7865877" y="4842864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kern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中央电化教育馆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60688FD-6000-46ED-8D8D-802A71A63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2" t="2432" r="5919" b="5197"/>
          <a:stretch/>
        </p:blipFill>
        <p:spPr>
          <a:xfrm>
            <a:off x="1691680" y="1131590"/>
            <a:ext cx="5400600" cy="2565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838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33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frame"/>
  <p:tag name="KSO_WM_SLIDE_BK_DARK_LIGH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frame"/>
  <p:tag name="KSO_WM_SLIDE_BK_DARK_LIGH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332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33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332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89351220"/>
  <p:tag name="KSO_WM_UNIT_PLACING_PICTURE_USER_VIEWPORT" val="{&quot;height&quot;:2715,&quot;width&quot;:9945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332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27_5*l_h_i*1_3_2"/>
  <p:tag name="KSO_WM_TEMPLATE_CATEGORY" val="custom"/>
  <p:tag name="KSO_WM_TEMPLATE_INDEX" val="201933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33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33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193327"/>
  <p:tag name="KSO_WM_TEMPLATE_THUMBS_INDEX" val="1、4、7、8、9、10、11、12、13、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7*i*1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20193327">
      <a:dk1>
        <a:srgbClr val="000000"/>
      </a:dk1>
      <a:lt1>
        <a:srgbClr val="FFFFFF"/>
      </a:lt1>
      <a:dk2>
        <a:srgbClr val="5C8EC0"/>
      </a:dk2>
      <a:lt2>
        <a:srgbClr val="FFFFFF"/>
      </a:lt2>
      <a:accent1>
        <a:srgbClr val="4276AA"/>
      </a:accent1>
      <a:accent2>
        <a:srgbClr val="30C5FF"/>
      </a:accent2>
      <a:accent3>
        <a:srgbClr val="30DFFF"/>
      </a:accent3>
      <a:accent4>
        <a:srgbClr val="3CF1F0"/>
      </a:accent4>
      <a:accent5>
        <a:srgbClr val="9FF3F1"/>
      </a:accent5>
      <a:accent6>
        <a:srgbClr val="40EDCA"/>
      </a:accent6>
      <a:hlink>
        <a:srgbClr val="304FFE"/>
      </a:hlink>
      <a:folHlink>
        <a:srgbClr val="492067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570</Words>
  <Application>Microsoft Office PowerPoint</Application>
  <PresentationFormat>全屏显示(16:9)</PresentationFormat>
  <Paragraphs>153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맑은 고딕</vt:lpstr>
      <vt:lpstr>等线</vt:lpstr>
      <vt:lpstr>汉仪旗黑-85S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1_Office 主题​​</vt:lpstr>
      <vt:lpstr>2_Office 主题​​</vt:lpstr>
      <vt:lpstr>PowerPoint 演示文稿</vt:lpstr>
      <vt:lpstr>目录</vt:lpstr>
      <vt:lpstr>目录</vt:lpstr>
      <vt:lpstr>PowerPoint 演示文稿</vt:lpstr>
      <vt:lpstr>PowerPoint 演示文稿</vt:lpstr>
      <vt:lpstr>活动介绍</vt:lpstr>
      <vt:lpstr>目录</vt:lpstr>
      <vt:lpstr>指南解读</vt:lpstr>
      <vt:lpstr>指南解读-数字创作项目</vt:lpstr>
      <vt:lpstr>指南解读-数字创作项目</vt:lpstr>
      <vt:lpstr>指南解读-数字创作项目</vt:lpstr>
      <vt:lpstr>指南解读-数字创作项目</vt:lpstr>
      <vt:lpstr>指南解读-数字创作项目</vt:lpstr>
      <vt:lpstr>指南解读</vt:lpstr>
      <vt:lpstr>指南解读-程序设计项目</vt:lpstr>
      <vt:lpstr>指南解读-程序设计项目</vt:lpstr>
      <vt:lpstr>指南解读-程序设计项目</vt:lpstr>
      <vt:lpstr>指南解读-程序设计项目</vt:lpstr>
      <vt:lpstr>指南解读-程序设计项目</vt:lpstr>
      <vt:lpstr>指南解读</vt:lpstr>
      <vt:lpstr>指南解读-机器人项目</vt:lpstr>
      <vt:lpstr>指南解读-机器人项目</vt:lpstr>
      <vt:lpstr>指南解读-机器人项目</vt:lpstr>
      <vt:lpstr>指南解读</vt:lpstr>
      <vt:lpstr>指南解读-创客项目</vt:lpstr>
      <vt:lpstr>指南解读-创客项目</vt:lpstr>
      <vt:lpstr>指南解读-创客项目</vt:lpstr>
      <vt:lpstr>指南解读-创客项目</vt:lpstr>
      <vt:lpstr>指南解读</vt:lpstr>
      <vt:lpstr>指南解读-人工智能项目</vt:lpstr>
      <vt:lpstr>指南解读-人工智能项目</vt:lpstr>
      <vt:lpstr>指南解读-人工智能项目</vt:lpstr>
      <vt:lpstr>指南解读-人工智能项目</vt:lpstr>
      <vt:lpstr>目录</vt:lpstr>
      <vt:lpstr>活动注意事项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中央电化教育标题</dc:title>
  <dc:creator>Administrator</dc:creator>
  <cp:lastModifiedBy>test</cp:lastModifiedBy>
  <cp:revision>419</cp:revision>
  <dcterms:created xsi:type="dcterms:W3CDTF">2016-08-23T08:35:11Z</dcterms:created>
  <dcterms:modified xsi:type="dcterms:W3CDTF">2019-12-20T08:21:56Z</dcterms:modified>
</cp:coreProperties>
</file>